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2"/>
  </p:notesMasterIdLst>
  <p:sldIdLst>
    <p:sldId id="3478" r:id="rId5"/>
    <p:sldId id="3480" r:id="rId6"/>
    <p:sldId id="390" r:id="rId7"/>
    <p:sldId id="397" r:id="rId8"/>
    <p:sldId id="382" r:id="rId9"/>
    <p:sldId id="3482" r:id="rId10"/>
    <p:sldId id="385" r:id="rId11"/>
    <p:sldId id="3495" r:id="rId12"/>
    <p:sldId id="3487" r:id="rId13"/>
    <p:sldId id="3488" r:id="rId14"/>
    <p:sldId id="380" r:id="rId15"/>
    <p:sldId id="3496" r:id="rId16"/>
    <p:sldId id="3497" r:id="rId17"/>
    <p:sldId id="3485" r:id="rId18"/>
    <p:sldId id="3486" r:id="rId19"/>
    <p:sldId id="3494" r:id="rId20"/>
    <p:sldId id="3490" r:id="rId21"/>
  </p:sldIdLst>
  <p:sldSz cx="9144000" cy="5143500" type="screen16x9"/>
  <p:notesSz cx="6858000" cy="9144000"/>
  <p:defaultTextStyle>
    <a:defPPr marL="0" marR="0" indent="0" algn="l" defTabSz="3429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75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1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Code Pro Bold LC"/>
        <a:ea typeface="Code Pro Bold LC"/>
        <a:cs typeface="Code Pro Bold LC"/>
        <a:sym typeface="Code Pro Bold LC"/>
      </a:defRPr>
    </a:lvl1pPr>
    <a:lvl2pPr marL="0" marR="0" indent="0" algn="l" defTabSz="4571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Code Pro Bold LC"/>
        <a:ea typeface="Code Pro Bold LC"/>
        <a:cs typeface="Code Pro Bold LC"/>
        <a:sym typeface="Code Pro Bold LC"/>
      </a:defRPr>
    </a:lvl2pPr>
    <a:lvl3pPr marL="0" marR="0" indent="0" algn="l" defTabSz="4571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Code Pro Bold LC"/>
        <a:ea typeface="Code Pro Bold LC"/>
        <a:cs typeface="Code Pro Bold LC"/>
        <a:sym typeface="Code Pro Bold LC"/>
      </a:defRPr>
    </a:lvl3pPr>
    <a:lvl4pPr marL="0" marR="0" indent="0" algn="l" defTabSz="4571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Code Pro Bold LC"/>
        <a:ea typeface="Code Pro Bold LC"/>
        <a:cs typeface="Code Pro Bold LC"/>
        <a:sym typeface="Code Pro Bold LC"/>
      </a:defRPr>
    </a:lvl4pPr>
    <a:lvl5pPr marL="0" marR="0" indent="0" algn="l" defTabSz="4571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Code Pro Bold LC"/>
        <a:ea typeface="Code Pro Bold LC"/>
        <a:cs typeface="Code Pro Bold LC"/>
        <a:sym typeface="Code Pro Bold LC"/>
      </a:defRPr>
    </a:lvl5pPr>
    <a:lvl6pPr marL="0" marR="0" indent="0" algn="l" defTabSz="4571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Code Pro Bold LC"/>
        <a:ea typeface="Code Pro Bold LC"/>
        <a:cs typeface="Code Pro Bold LC"/>
        <a:sym typeface="Code Pro Bold LC"/>
      </a:defRPr>
    </a:lvl6pPr>
    <a:lvl7pPr marL="0" marR="0" indent="0" algn="l" defTabSz="4571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Code Pro Bold LC"/>
        <a:ea typeface="Code Pro Bold LC"/>
        <a:cs typeface="Code Pro Bold LC"/>
        <a:sym typeface="Code Pro Bold LC"/>
      </a:defRPr>
    </a:lvl7pPr>
    <a:lvl8pPr marL="0" marR="0" indent="0" algn="l" defTabSz="4571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Code Pro Bold LC"/>
        <a:ea typeface="Code Pro Bold LC"/>
        <a:cs typeface="Code Pro Bold LC"/>
        <a:sym typeface="Code Pro Bold LC"/>
      </a:defRPr>
    </a:lvl8pPr>
    <a:lvl9pPr marL="0" marR="0" indent="0" algn="l" defTabSz="4571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Code Pro Bold LC"/>
        <a:ea typeface="Code Pro Bold LC"/>
        <a:cs typeface="Code Pro Bold LC"/>
        <a:sym typeface="Code Pro Bold LC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3F3E"/>
    <a:srgbClr val="099683"/>
    <a:srgbClr val="069782"/>
    <a:srgbClr val="474647"/>
    <a:srgbClr val="989898"/>
    <a:srgbClr val="1F9884"/>
    <a:srgbClr val="808080"/>
    <a:srgbClr val="595A59"/>
    <a:srgbClr val="21A487"/>
    <a:srgbClr val="0589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4ECA2D-2AC3-44F1-8EF3-FDB6D7707A18}" v="25" dt="2020-11-19T12:29:28.153"/>
    <p1510:client id="{F5ADF2E0-EB6E-4878-B41D-22FDD59545D3}" v="34" dt="2020-11-18T15:59:52.595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ode Pro Bold LC"/>
          <a:ea typeface="Code Pro Bold LC"/>
          <a:cs typeface="Code Pro Bold L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E0D9"/>
          </a:solidFill>
        </a:fill>
      </a:tcStyle>
    </a:wholeTbl>
    <a:band2H>
      <a:tcTxStyle/>
      <a:tcStyle>
        <a:tcBdr/>
        <a:fill>
          <a:solidFill>
            <a:srgbClr val="E7F0ED"/>
          </a:solidFill>
        </a:fill>
      </a:tcStyle>
    </a:band2H>
    <a:firstCol>
      <a:tcTxStyle b="on" i="off">
        <a:font>
          <a:latin typeface="Code Pro Bold LC"/>
          <a:ea typeface="Code Pro Bold LC"/>
          <a:cs typeface="Code Pro Bold L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ode Pro Bold LC"/>
          <a:ea typeface="Code Pro Bold LC"/>
          <a:cs typeface="Code Pro Bold L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ode Pro Bold LC"/>
          <a:ea typeface="Code Pro Bold LC"/>
          <a:cs typeface="Code Pro Bold L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ode Pro Bold LC"/>
          <a:ea typeface="Code Pro Bold LC"/>
          <a:cs typeface="Code Pro Bold L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D2CA"/>
          </a:solidFill>
        </a:fill>
      </a:tcStyle>
    </a:wholeTbl>
    <a:band2H>
      <a:tcTxStyle/>
      <a:tcStyle>
        <a:tcBdr/>
        <a:fill>
          <a:solidFill>
            <a:srgbClr val="FFEAE6"/>
          </a:solidFill>
        </a:fill>
      </a:tcStyle>
    </a:band2H>
    <a:firstCol>
      <a:tcTxStyle b="on" i="off">
        <a:font>
          <a:latin typeface="Code Pro Bold LC"/>
          <a:ea typeface="Code Pro Bold LC"/>
          <a:cs typeface="Code Pro Bold L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ode Pro Bold LC"/>
          <a:ea typeface="Code Pro Bold LC"/>
          <a:cs typeface="Code Pro Bold L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ode Pro Bold LC"/>
          <a:ea typeface="Code Pro Bold LC"/>
          <a:cs typeface="Code Pro Bold L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ode Pro Bold LC"/>
          <a:ea typeface="Code Pro Bold LC"/>
          <a:cs typeface="Code Pro Bold L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6E9F3"/>
          </a:solidFill>
        </a:fill>
      </a:tcStyle>
    </a:wholeTbl>
    <a:band2H>
      <a:tcTxStyle/>
      <a:tcStyle>
        <a:tcBdr/>
        <a:fill>
          <a:solidFill>
            <a:srgbClr val="ECF4F9"/>
          </a:solidFill>
        </a:fill>
      </a:tcStyle>
    </a:band2H>
    <a:firstCol>
      <a:tcTxStyle b="on" i="off">
        <a:font>
          <a:latin typeface="Code Pro Bold LC"/>
          <a:ea typeface="Code Pro Bold LC"/>
          <a:cs typeface="Code Pro Bold L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ode Pro Bold LC"/>
          <a:ea typeface="Code Pro Bold LC"/>
          <a:cs typeface="Code Pro Bold L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ode Pro Bold LC"/>
          <a:ea typeface="Code Pro Bold LC"/>
          <a:cs typeface="Code Pro Bold L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ode Pro Bold LC"/>
          <a:ea typeface="Code Pro Bold LC"/>
          <a:cs typeface="Code Pro Bold LC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ode Pro Bold LC"/>
          <a:ea typeface="Code Pro Bold LC"/>
          <a:cs typeface="Code Pro Bold LC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ode Pro Bold LC"/>
          <a:ea typeface="Code Pro Bold LC"/>
          <a:cs typeface="Code Pro Bold LC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ode Pro Bold LC"/>
          <a:ea typeface="Code Pro Bold LC"/>
          <a:cs typeface="Code Pro Bold LC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ode Pro Bold LC"/>
          <a:ea typeface="Code Pro Bold LC"/>
          <a:cs typeface="Code Pro Bold L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ode Pro Bold LC"/>
          <a:ea typeface="Code Pro Bold LC"/>
          <a:cs typeface="Code Pro Bold L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>
          <a:latin typeface="Code Pro Bold LC"/>
          <a:ea typeface="Code Pro Bold LC"/>
          <a:cs typeface="Code Pro Bold L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ode Pro Bold LC"/>
          <a:ea typeface="Code Pro Bold LC"/>
          <a:cs typeface="Code Pro Bold L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ode Pro Bold LC"/>
          <a:ea typeface="Code Pro Bold LC"/>
          <a:cs typeface="Code Pro Bold L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ode Pro Bold LC"/>
          <a:ea typeface="Code Pro Bold LC"/>
          <a:cs typeface="Code Pro Bold L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>
          <a:latin typeface="Code Pro Bold LC"/>
          <a:ea typeface="Code Pro Bold LC"/>
          <a:cs typeface="Code Pro Bold L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ode Pro Bold LC"/>
          <a:ea typeface="Code Pro Bold LC"/>
          <a:cs typeface="Code Pro Bold L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37" autoAdjust="0"/>
    <p:restoredTop sz="95008" autoAdjust="0"/>
  </p:normalViewPr>
  <p:slideViewPr>
    <p:cSldViewPr snapToObjects="1">
      <p:cViewPr varScale="1">
        <p:scale>
          <a:sx n="140" d="100"/>
          <a:sy n="140" d="100"/>
        </p:scale>
        <p:origin x="672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Objects="1">
      <p:cViewPr varScale="1">
        <p:scale>
          <a:sx n="141" d="100"/>
          <a:sy n="141" d="100"/>
        </p:scale>
        <p:origin x="43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orgio Barbareschi" userId="f3fca28e-721e-4b27-bd48-2ecfc70fdc01" providerId="ADAL" clId="{F5ADF2E0-EB6E-4878-B41D-22FDD59545D3}"/>
    <pc:docChg chg="undo custSel modSld">
      <pc:chgData name="Giorgio Barbareschi" userId="f3fca28e-721e-4b27-bd48-2ecfc70fdc01" providerId="ADAL" clId="{F5ADF2E0-EB6E-4878-B41D-22FDD59545D3}" dt="2020-11-18T15:59:55.252" v="179" actId="14861"/>
      <pc:docMkLst>
        <pc:docMk/>
      </pc:docMkLst>
      <pc:sldChg chg="addSp delSp modSp">
        <pc:chgData name="Giorgio Barbareschi" userId="f3fca28e-721e-4b27-bd48-2ecfc70fdc01" providerId="ADAL" clId="{F5ADF2E0-EB6E-4878-B41D-22FDD59545D3}" dt="2020-11-18T15:53:36.884" v="116" actId="20577"/>
        <pc:sldMkLst>
          <pc:docMk/>
          <pc:sldMk cId="4269276940" sldId="380"/>
        </pc:sldMkLst>
        <pc:spChg chg="mod">
          <ac:chgData name="Giorgio Barbareschi" userId="f3fca28e-721e-4b27-bd48-2ecfc70fdc01" providerId="ADAL" clId="{F5ADF2E0-EB6E-4878-B41D-22FDD59545D3}" dt="2020-11-18T15:51:41.506" v="85" actId="1037"/>
          <ac:spMkLst>
            <pc:docMk/>
            <pc:sldMk cId="4269276940" sldId="380"/>
            <ac:spMk id="16" creationId="{324DBD23-6BC1-4D9A-8ADC-619F8B33D23B}"/>
          </ac:spMkLst>
        </pc:spChg>
        <pc:spChg chg="mod">
          <ac:chgData name="Giorgio Barbareschi" userId="f3fca28e-721e-4b27-bd48-2ecfc70fdc01" providerId="ADAL" clId="{F5ADF2E0-EB6E-4878-B41D-22FDD59545D3}" dt="2020-11-18T15:51:36.555" v="74" actId="1037"/>
          <ac:spMkLst>
            <pc:docMk/>
            <pc:sldMk cId="4269276940" sldId="380"/>
            <ac:spMk id="18" creationId="{E80DD095-C2FA-4B9C-86A6-9E7435EC62C8}"/>
          </ac:spMkLst>
        </pc:spChg>
        <pc:spChg chg="mod">
          <ac:chgData name="Giorgio Barbareschi" userId="f3fca28e-721e-4b27-bd48-2ecfc70fdc01" providerId="ADAL" clId="{F5ADF2E0-EB6E-4878-B41D-22FDD59545D3}" dt="2020-11-18T15:53:36.884" v="116" actId="20577"/>
          <ac:spMkLst>
            <pc:docMk/>
            <pc:sldMk cId="4269276940" sldId="380"/>
            <ac:spMk id="19" creationId="{91F28DDE-18B2-4D69-B176-2379B414A9F7}"/>
          </ac:spMkLst>
        </pc:spChg>
        <pc:spChg chg="mod">
          <ac:chgData name="Giorgio Barbareschi" userId="f3fca28e-721e-4b27-bd48-2ecfc70fdc01" providerId="ADAL" clId="{F5ADF2E0-EB6E-4878-B41D-22FDD59545D3}" dt="2020-11-18T15:51:28.211" v="63" actId="207"/>
          <ac:spMkLst>
            <pc:docMk/>
            <pc:sldMk cId="4269276940" sldId="380"/>
            <ac:spMk id="29" creationId="{8D9EB8A4-1F63-584E-9A59-AE54CB0F1239}"/>
          </ac:spMkLst>
        </pc:spChg>
        <pc:spChg chg="mod">
          <ac:chgData name="Giorgio Barbareschi" userId="f3fca28e-721e-4b27-bd48-2ecfc70fdc01" providerId="ADAL" clId="{F5ADF2E0-EB6E-4878-B41D-22FDD59545D3}" dt="2020-11-18T15:51:46.842" v="86" actId="1038"/>
          <ac:spMkLst>
            <pc:docMk/>
            <pc:sldMk cId="4269276940" sldId="380"/>
            <ac:spMk id="31" creationId="{F3BB14AC-FF77-1942-9235-F8B04EBC989B}"/>
          </ac:spMkLst>
        </pc:spChg>
        <pc:picChg chg="add">
          <ac:chgData name="Giorgio Barbareschi" userId="f3fca28e-721e-4b27-bd48-2ecfc70fdc01" providerId="ADAL" clId="{F5ADF2E0-EB6E-4878-B41D-22FDD59545D3}" dt="2020-11-18T15:51:06.094" v="58"/>
          <ac:picMkLst>
            <pc:docMk/>
            <pc:sldMk cId="4269276940" sldId="380"/>
            <ac:picMk id="13" creationId="{826F6E47-3F5F-462A-8386-592B3DC6483C}"/>
          </ac:picMkLst>
        </pc:picChg>
        <pc:picChg chg="del">
          <ac:chgData name="Giorgio Barbareschi" userId="f3fca28e-721e-4b27-bd48-2ecfc70fdc01" providerId="ADAL" clId="{F5ADF2E0-EB6E-4878-B41D-22FDD59545D3}" dt="2020-11-18T15:51:05.863" v="57" actId="478"/>
          <ac:picMkLst>
            <pc:docMk/>
            <pc:sldMk cId="4269276940" sldId="380"/>
            <ac:picMk id="15" creationId="{BB32DA28-9C8D-4266-94D0-0DA0AF3DFF04}"/>
          </ac:picMkLst>
        </pc:picChg>
        <pc:picChg chg="del">
          <ac:chgData name="Giorgio Barbareschi" userId="f3fca28e-721e-4b27-bd48-2ecfc70fdc01" providerId="ADAL" clId="{F5ADF2E0-EB6E-4878-B41D-22FDD59545D3}" dt="2020-11-18T15:51:03.746" v="56" actId="478"/>
          <ac:picMkLst>
            <pc:docMk/>
            <pc:sldMk cId="4269276940" sldId="380"/>
            <ac:picMk id="17" creationId="{CDA75E70-9598-5644-A031-F6F57D7F32A6}"/>
          </ac:picMkLst>
        </pc:picChg>
      </pc:sldChg>
      <pc:sldChg chg="modSp">
        <pc:chgData name="Giorgio Barbareschi" userId="f3fca28e-721e-4b27-bd48-2ecfc70fdc01" providerId="ADAL" clId="{F5ADF2E0-EB6E-4878-B41D-22FDD59545D3}" dt="2020-11-18T15:45:03.765" v="11" actId="1076"/>
        <pc:sldMkLst>
          <pc:docMk/>
          <pc:sldMk cId="4218229485" sldId="382"/>
        </pc:sldMkLst>
        <pc:spChg chg="mod">
          <ac:chgData name="Giorgio Barbareschi" userId="f3fca28e-721e-4b27-bd48-2ecfc70fdc01" providerId="ADAL" clId="{F5ADF2E0-EB6E-4878-B41D-22FDD59545D3}" dt="2020-11-18T15:45:03.765" v="11" actId="1076"/>
          <ac:spMkLst>
            <pc:docMk/>
            <pc:sldMk cId="4218229485" sldId="382"/>
            <ac:spMk id="3" creationId="{678B0C82-E59A-024C-AF9D-DF7F1F3EC157}"/>
          </ac:spMkLst>
        </pc:spChg>
      </pc:sldChg>
      <pc:sldChg chg="modSp">
        <pc:chgData name="Giorgio Barbareschi" userId="f3fca28e-721e-4b27-bd48-2ecfc70fdc01" providerId="ADAL" clId="{F5ADF2E0-EB6E-4878-B41D-22FDD59545D3}" dt="2020-11-18T15:48:10.299" v="34" actId="113"/>
        <pc:sldMkLst>
          <pc:docMk/>
          <pc:sldMk cId="210733210" sldId="385"/>
        </pc:sldMkLst>
        <pc:spChg chg="mod">
          <ac:chgData name="Giorgio Barbareschi" userId="f3fca28e-721e-4b27-bd48-2ecfc70fdc01" providerId="ADAL" clId="{F5ADF2E0-EB6E-4878-B41D-22FDD59545D3}" dt="2020-11-18T15:48:10.299" v="34" actId="113"/>
          <ac:spMkLst>
            <pc:docMk/>
            <pc:sldMk cId="210733210" sldId="385"/>
            <ac:spMk id="14" creationId="{605A2238-922E-A448-B9A5-E295D73424A4}"/>
          </ac:spMkLst>
        </pc:spChg>
        <pc:spChg chg="mod">
          <ac:chgData name="Giorgio Barbareschi" userId="f3fca28e-721e-4b27-bd48-2ecfc70fdc01" providerId="ADAL" clId="{F5ADF2E0-EB6E-4878-B41D-22FDD59545D3}" dt="2020-11-18T15:47:02.593" v="32" actId="1037"/>
          <ac:spMkLst>
            <pc:docMk/>
            <pc:sldMk cId="210733210" sldId="385"/>
            <ac:spMk id="16" creationId="{F5DFC1A8-1B36-1942-AE38-14080058BC9C}"/>
          </ac:spMkLst>
        </pc:spChg>
      </pc:sldChg>
      <pc:sldChg chg="modSp">
        <pc:chgData name="Giorgio Barbareschi" userId="f3fca28e-721e-4b27-bd48-2ecfc70fdc01" providerId="ADAL" clId="{F5ADF2E0-EB6E-4878-B41D-22FDD59545D3}" dt="2020-11-18T15:43:59.130" v="4" actId="207"/>
        <pc:sldMkLst>
          <pc:docMk/>
          <pc:sldMk cId="2958778738" sldId="390"/>
        </pc:sldMkLst>
        <pc:spChg chg="mod">
          <ac:chgData name="Giorgio Barbareschi" userId="f3fca28e-721e-4b27-bd48-2ecfc70fdc01" providerId="ADAL" clId="{F5ADF2E0-EB6E-4878-B41D-22FDD59545D3}" dt="2020-11-18T15:43:59.130" v="4" actId="207"/>
          <ac:spMkLst>
            <pc:docMk/>
            <pc:sldMk cId="2958778738" sldId="390"/>
            <ac:spMk id="14" creationId="{0511E2C4-4685-478D-A436-4FFA47B80982}"/>
          </ac:spMkLst>
        </pc:spChg>
        <pc:spChg chg="mod">
          <ac:chgData name="Giorgio Barbareschi" userId="f3fca28e-721e-4b27-bd48-2ecfc70fdc01" providerId="ADAL" clId="{F5ADF2E0-EB6E-4878-B41D-22FDD59545D3}" dt="2020-11-18T15:43:59.130" v="4" actId="207"/>
          <ac:spMkLst>
            <pc:docMk/>
            <pc:sldMk cId="2958778738" sldId="390"/>
            <ac:spMk id="15" creationId="{A7AEFC6C-84B6-468C-A29B-3AFA555856FA}"/>
          </ac:spMkLst>
        </pc:spChg>
        <pc:spChg chg="mod">
          <ac:chgData name="Giorgio Barbareschi" userId="f3fca28e-721e-4b27-bd48-2ecfc70fdc01" providerId="ADAL" clId="{F5ADF2E0-EB6E-4878-B41D-22FDD59545D3}" dt="2020-11-18T15:43:59.130" v="4" actId="207"/>
          <ac:spMkLst>
            <pc:docMk/>
            <pc:sldMk cId="2958778738" sldId="390"/>
            <ac:spMk id="24" creationId="{AC5B30FF-A831-1243-A2F8-24D846DF1AAE}"/>
          </ac:spMkLst>
        </pc:spChg>
      </pc:sldChg>
      <pc:sldChg chg="modSp">
        <pc:chgData name="Giorgio Barbareschi" userId="f3fca28e-721e-4b27-bd48-2ecfc70fdc01" providerId="ADAL" clId="{F5ADF2E0-EB6E-4878-B41D-22FDD59545D3}" dt="2020-11-18T15:44:34.198" v="7" actId="1076"/>
        <pc:sldMkLst>
          <pc:docMk/>
          <pc:sldMk cId="186923105" sldId="397"/>
        </pc:sldMkLst>
        <pc:spChg chg="mod">
          <ac:chgData name="Giorgio Barbareschi" userId="f3fca28e-721e-4b27-bd48-2ecfc70fdc01" providerId="ADAL" clId="{F5ADF2E0-EB6E-4878-B41D-22FDD59545D3}" dt="2020-11-18T15:44:31.544" v="6" actId="1076"/>
          <ac:spMkLst>
            <pc:docMk/>
            <pc:sldMk cId="186923105" sldId="397"/>
            <ac:spMk id="2" creationId="{FA8788C7-C5C3-2C4F-88F8-9799324AEFDA}"/>
          </ac:spMkLst>
        </pc:spChg>
        <pc:spChg chg="mod">
          <ac:chgData name="Giorgio Barbareschi" userId="f3fca28e-721e-4b27-bd48-2ecfc70fdc01" providerId="ADAL" clId="{F5ADF2E0-EB6E-4878-B41D-22FDD59545D3}" dt="2020-11-18T15:44:34.198" v="7" actId="1076"/>
          <ac:spMkLst>
            <pc:docMk/>
            <pc:sldMk cId="186923105" sldId="397"/>
            <ac:spMk id="10" creationId="{AF89DE5F-4793-BB4B-ABAB-CF415CB8978D}"/>
          </ac:spMkLst>
        </pc:spChg>
      </pc:sldChg>
      <pc:sldChg chg="modSp">
        <pc:chgData name="Giorgio Barbareschi" userId="f3fca28e-721e-4b27-bd48-2ecfc70fdc01" providerId="ADAL" clId="{F5ADF2E0-EB6E-4878-B41D-22FDD59545D3}" dt="2020-11-18T15:43:40.506" v="2" actId="14100"/>
        <pc:sldMkLst>
          <pc:docMk/>
          <pc:sldMk cId="716744455" sldId="3480"/>
        </pc:sldMkLst>
        <pc:spChg chg="mod">
          <ac:chgData name="Giorgio Barbareschi" userId="f3fca28e-721e-4b27-bd48-2ecfc70fdc01" providerId="ADAL" clId="{F5ADF2E0-EB6E-4878-B41D-22FDD59545D3}" dt="2020-11-18T15:43:40.506" v="2" actId="14100"/>
          <ac:spMkLst>
            <pc:docMk/>
            <pc:sldMk cId="716744455" sldId="3480"/>
            <ac:spMk id="3" creationId="{582304A6-EE77-3F44-BF2B-F14D5FCEB452}"/>
          </ac:spMkLst>
        </pc:spChg>
        <pc:spChg chg="mod">
          <ac:chgData name="Giorgio Barbareschi" userId="f3fca28e-721e-4b27-bd48-2ecfc70fdc01" providerId="ADAL" clId="{F5ADF2E0-EB6E-4878-B41D-22FDD59545D3}" dt="2020-11-18T15:43:32.798" v="1" actId="947"/>
          <ac:spMkLst>
            <pc:docMk/>
            <pc:sldMk cId="716744455" sldId="3480"/>
            <ac:spMk id="11" creationId="{D5721904-487E-494B-99E7-5A717A4638EF}"/>
          </ac:spMkLst>
        </pc:spChg>
      </pc:sldChg>
      <pc:sldChg chg="modSp">
        <pc:chgData name="Giorgio Barbareschi" userId="f3fca28e-721e-4b27-bd48-2ecfc70fdc01" providerId="ADAL" clId="{F5ADF2E0-EB6E-4878-B41D-22FDD59545D3}" dt="2020-11-18T15:46:06.742" v="28" actId="207"/>
        <pc:sldMkLst>
          <pc:docMk/>
          <pc:sldMk cId="3025316540" sldId="3482"/>
        </pc:sldMkLst>
        <pc:spChg chg="mod">
          <ac:chgData name="Giorgio Barbareschi" userId="f3fca28e-721e-4b27-bd48-2ecfc70fdc01" providerId="ADAL" clId="{F5ADF2E0-EB6E-4878-B41D-22FDD59545D3}" dt="2020-11-18T15:46:06.742" v="28" actId="207"/>
          <ac:spMkLst>
            <pc:docMk/>
            <pc:sldMk cId="3025316540" sldId="3482"/>
            <ac:spMk id="5" creationId="{972E9284-3AD2-E845-9E37-0E89815C44D2}"/>
          </ac:spMkLst>
        </pc:spChg>
        <pc:graphicFrameChg chg="mod modGraphic">
          <ac:chgData name="Giorgio Barbareschi" userId="f3fca28e-721e-4b27-bd48-2ecfc70fdc01" providerId="ADAL" clId="{F5ADF2E0-EB6E-4878-B41D-22FDD59545D3}" dt="2020-11-18T15:45:44.867" v="25" actId="14100"/>
          <ac:graphicFrameMkLst>
            <pc:docMk/>
            <pc:sldMk cId="3025316540" sldId="3482"/>
            <ac:graphicFrameMk id="4" creationId="{13691B1F-8125-4349-AC13-AA3D0AEDA574}"/>
          </ac:graphicFrameMkLst>
        </pc:graphicFrameChg>
      </pc:sldChg>
      <pc:sldChg chg="addSp delSp modSp">
        <pc:chgData name="Giorgio Barbareschi" userId="f3fca28e-721e-4b27-bd48-2ecfc70fdc01" providerId="ADAL" clId="{F5ADF2E0-EB6E-4878-B41D-22FDD59545D3}" dt="2020-11-18T15:56:16.805" v="148"/>
        <pc:sldMkLst>
          <pc:docMk/>
          <pc:sldMk cId="2773443730" sldId="3485"/>
        </pc:sldMkLst>
        <pc:spChg chg="mod">
          <ac:chgData name="Giorgio Barbareschi" userId="f3fca28e-721e-4b27-bd48-2ecfc70fdc01" providerId="ADAL" clId="{F5ADF2E0-EB6E-4878-B41D-22FDD59545D3}" dt="2020-11-18T15:55:55.093" v="142" actId="1076"/>
          <ac:spMkLst>
            <pc:docMk/>
            <pc:sldMk cId="2773443730" sldId="3485"/>
            <ac:spMk id="2" creationId="{F47710E7-F12D-4584-AC56-EF2AAB447199}"/>
          </ac:spMkLst>
        </pc:spChg>
        <pc:spChg chg="mod">
          <ac:chgData name="Giorgio Barbareschi" userId="f3fca28e-721e-4b27-bd48-2ecfc70fdc01" providerId="ADAL" clId="{F5ADF2E0-EB6E-4878-B41D-22FDD59545D3}" dt="2020-11-18T15:56:07.095" v="144" actId="164"/>
          <ac:spMkLst>
            <pc:docMk/>
            <pc:sldMk cId="2773443730" sldId="3485"/>
            <ac:spMk id="14" creationId="{AC675217-72FE-4623-9A05-5D5726A6CF79}"/>
          </ac:spMkLst>
        </pc:spChg>
        <pc:spChg chg="mod">
          <ac:chgData name="Giorgio Barbareschi" userId="f3fca28e-721e-4b27-bd48-2ecfc70fdc01" providerId="ADAL" clId="{F5ADF2E0-EB6E-4878-B41D-22FDD59545D3}" dt="2020-11-18T15:56:07.095" v="144" actId="164"/>
          <ac:spMkLst>
            <pc:docMk/>
            <pc:sldMk cId="2773443730" sldId="3485"/>
            <ac:spMk id="15" creationId="{931821FE-F5DF-4964-9945-778986FBEB3D}"/>
          </ac:spMkLst>
        </pc:spChg>
        <pc:spChg chg="mod">
          <ac:chgData name="Giorgio Barbareschi" userId="f3fca28e-721e-4b27-bd48-2ecfc70fdc01" providerId="ADAL" clId="{F5ADF2E0-EB6E-4878-B41D-22FDD59545D3}" dt="2020-11-18T15:56:07.095" v="144" actId="164"/>
          <ac:spMkLst>
            <pc:docMk/>
            <pc:sldMk cId="2773443730" sldId="3485"/>
            <ac:spMk id="16" creationId="{5D26EBDE-F0C8-4C95-ACCC-9E8E690F52DC}"/>
          </ac:spMkLst>
        </pc:spChg>
        <pc:spChg chg="mod">
          <ac:chgData name="Giorgio Barbareschi" userId="f3fca28e-721e-4b27-bd48-2ecfc70fdc01" providerId="ADAL" clId="{F5ADF2E0-EB6E-4878-B41D-22FDD59545D3}" dt="2020-11-18T15:56:07.095" v="144" actId="164"/>
          <ac:spMkLst>
            <pc:docMk/>
            <pc:sldMk cId="2773443730" sldId="3485"/>
            <ac:spMk id="17" creationId="{86869B9B-4DF2-4A3D-AE5A-533C7E3B91B3}"/>
          </ac:spMkLst>
        </pc:spChg>
        <pc:grpChg chg="add del mod">
          <ac:chgData name="Giorgio Barbareschi" userId="f3fca28e-721e-4b27-bd48-2ecfc70fdc01" providerId="ADAL" clId="{F5ADF2E0-EB6E-4878-B41D-22FDD59545D3}" dt="2020-11-18T15:56:14.166" v="146"/>
          <ac:grpSpMkLst>
            <pc:docMk/>
            <pc:sldMk cId="2773443730" sldId="3485"/>
            <ac:grpSpMk id="4" creationId="{EAD18C27-0769-4D9E-9A48-A0697709B2EE}"/>
          </ac:grpSpMkLst>
        </pc:grpChg>
        <pc:grpChg chg="add del">
          <ac:chgData name="Giorgio Barbareschi" userId="f3fca28e-721e-4b27-bd48-2ecfc70fdc01" providerId="ADAL" clId="{F5ADF2E0-EB6E-4878-B41D-22FDD59545D3}" dt="2020-11-18T15:56:16.605" v="147" actId="478"/>
          <ac:grpSpMkLst>
            <pc:docMk/>
            <pc:sldMk cId="2773443730" sldId="3485"/>
            <ac:grpSpMk id="11" creationId="{465E179F-FD53-46C6-9A65-0B1464906938}"/>
          </ac:grpSpMkLst>
        </pc:grpChg>
        <pc:grpChg chg="add">
          <ac:chgData name="Giorgio Barbareschi" userId="f3fca28e-721e-4b27-bd48-2ecfc70fdc01" providerId="ADAL" clId="{F5ADF2E0-EB6E-4878-B41D-22FDD59545D3}" dt="2020-11-18T15:56:16.805" v="148"/>
          <ac:grpSpMkLst>
            <pc:docMk/>
            <pc:sldMk cId="2773443730" sldId="3485"/>
            <ac:grpSpMk id="20" creationId="{065E49BA-A393-48EB-97AD-C325E13ED5F6}"/>
          </ac:grpSpMkLst>
        </pc:grpChg>
        <pc:picChg chg="del">
          <ac:chgData name="Giorgio Barbareschi" userId="f3fca28e-721e-4b27-bd48-2ecfc70fdc01" providerId="ADAL" clId="{F5ADF2E0-EB6E-4878-B41D-22FDD59545D3}" dt="2020-11-18T15:55:37.950" v="138" actId="478"/>
          <ac:picMkLst>
            <pc:docMk/>
            <pc:sldMk cId="2773443730" sldId="3485"/>
            <ac:picMk id="9" creationId="{A80A1DF2-CAC6-4126-9304-8CA546A99797}"/>
          </ac:picMkLst>
        </pc:picChg>
        <pc:picChg chg="add">
          <ac:chgData name="Giorgio Barbareschi" userId="f3fca28e-721e-4b27-bd48-2ecfc70fdc01" providerId="ADAL" clId="{F5ADF2E0-EB6E-4878-B41D-22FDD59545D3}" dt="2020-11-18T15:55:38.298" v="139"/>
          <ac:picMkLst>
            <pc:docMk/>
            <pc:sldMk cId="2773443730" sldId="3485"/>
            <ac:picMk id="10" creationId="{DF6AE5E1-880D-49F5-A7E0-F6842C22E1A3}"/>
          </ac:picMkLst>
        </pc:picChg>
      </pc:sldChg>
      <pc:sldChg chg="addSp delSp modSp">
        <pc:chgData name="Giorgio Barbareschi" userId="f3fca28e-721e-4b27-bd48-2ecfc70fdc01" providerId="ADAL" clId="{F5ADF2E0-EB6E-4878-B41D-22FDD59545D3}" dt="2020-11-18T15:59:29.067" v="175" actId="14861"/>
        <pc:sldMkLst>
          <pc:docMk/>
          <pc:sldMk cId="3972042800" sldId="3486"/>
        </pc:sldMkLst>
        <pc:spChg chg="add mod">
          <ac:chgData name="Giorgio Barbareschi" userId="f3fca28e-721e-4b27-bd48-2ecfc70fdc01" providerId="ADAL" clId="{F5ADF2E0-EB6E-4878-B41D-22FDD59545D3}" dt="2020-11-18T15:59:29.067" v="175" actId="14861"/>
          <ac:spMkLst>
            <pc:docMk/>
            <pc:sldMk cId="3972042800" sldId="3486"/>
            <ac:spMk id="4" creationId="{EE676F6E-9923-4A2D-B1D1-60DDD81738ED}"/>
          </ac:spMkLst>
        </pc:spChg>
        <pc:spChg chg="add del">
          <ac:chgData name="Giorgio Barbareschi" userId="f3fca28e-721e-4b27-bd48-2ecfc70fdc01" providerId="ADAL" clId="{F5ADF2E0-EB6E-4878-B41D-22FDD59545D3}" dt="2020-11-18T15:58:24.312" v="162"/>
          <ac:spMkLst>
            <pc:docMk/>
            <pc:sldMk cId="3972042800" sldId="3486"/>
            <ac:spMk id="8" creationId="{E8A012FB-2CF6-43C9-B835-AF650E551AEA}"/>
          </ac:spMkLst>
        </pc:spChg>
        <pc:spChg chg="add del mod">
          <ac:chgData name="Giorgio Barbareschi" userId="f3fca28e-721e-4b27-bd48-2ecfc70fdc01" providerId="ADAL" clId="{F5ADF2E0-EB6E-4878-B41D-22FDD59545D3}" dt="2020-11-18T15:59:12.662" v="170" actId="478"/>
          <ac:spMkLst>
            <pc:docMk/>
            <pc:sldMk cId="3972042800" sldId="3486"/>
            <ac:spMk id="9" creationId="{54D505DA-4FBE-4951-AFE1-90651F4BEB38}"/>
          </ac:spMkLst>
        </pc:spChg>
      </pc:sldChg>
      <pc:sldChg chg="modSp">
        <pc:chgData name="Giorgio Barbareschi" userId="f3fca28e-721e-4b27-bd48-2ecfc70fdc01" providerId="ADAL" clId="{F5ADF2E0-EB6E-4878-B41D-22FDD59545D3}" dt="2020-11-18T15:54:22.419" v="126" actId="20577"/>
        <pc:sldMkLst>
          <pc:docMk/>
          <pc:sldMk cId="4117133736" sldId="3487"/>
        </pc:sldMkLst>
        <pc:spChg chg="mod">
          <ac:chgData name="Giorgio Barbareschi" userId="f3fca28e-721e-4b27-bd48-2ecfc70fdc01" providerId="ADAL" clId="{F5ADF2E0-EB6E-4878-B41D-22FDD59545D3}" dt="2020-11-18T15:54:22.419" v="126" actId="20577"/>
          <ac:spMkLst>
            <pc:docMk/>
            <pc:sldMk cId="4117133736" sldId="3487"/>
            <ac:spMk id="7" creationId="{6FE49AE9-46A4-4223-9578-BE7159477E8F}"/>
          </ac:spMkLst>
        </pc:spChg>
        <pc:spChg chg="mod">
          <ac:chgData name="Giorgio Barbareschi" userId="f3fca28e-721e-4b27-bd48-2ecfc70fdc01" providerId="ADAL" clId="{F5ADF2E0-EB6E-4878-B41D-22FDD59545D3}" dt="2020-11-18T15:52:02.741" v="96" actId="1037"/>
          <ac:spMkLst>
            <pc:docMk/>
            <pc:sldMk cId="4117133736" sldId="3487"/>
            <ac:spMk id="8" creationId="{488D2B9C-FE14-48B6-B296-5D9644388943}"/>
          </ac:spMkLst>
        </pc:spChg>
        <pc:spChg chg="mod">
          <ac:chgData name="Giorgio Barbareschi" userId="f3fca28e-721e-4b27-bd48-2ecfc70fdc01" providerId="ADAL" clId="{F5ADF2E0-EB6E-4878-B41D-22FDD59545D3}" dt="2020-11-18T15:50:13.226" v="50" actId="207"/>
          <ac:spMkLst>
            <pc:docMk/>
            <pc:sldMk cId="4117133736" sldId="3487"/>
            <ac:spMk id="9" creationId="{F2B76B6B-EA60-417B-A2ED-2A0F86CCCEC5}"/>
          </ac:spMkLst>
        </pc:spChg>
      </pc:sldChg>
      <pc:sldChg chg="addSp modSp">
        <pc:chgData name="Giorgio Barbareschi" userId="f3fca28e-721e-4b27-bd48-2ecfc70fdc01" providerId="ADAL" clId="{F5ADF2E0-EB6E-4878-B41D-22FDD59545D3}" dt="2020-11-18T15:59:55.252" v="179" actId="14861"/>
        <pc:sldMkLst>
          <pc:docMk/>
          <pc:sldMk cId="1142746662" sldId="3488"/>
        </pc:sldMkLst>
        <pc:spChg chg="add mod">
          <ac:chgData name="Giorgio Barbareschi" userId="f3fca28e-721e-4b27-bd48-2ecfc70fdc01" providerId="ADAL" clId="{F5ADF2E0-EB6E-4878-B41D-22FDD59545D3}" dt="2020-11-18T15:59:55.252" v="179" actId="14861"/>
          <ac:spMkLst>
            <pc:docMk/>
            <pc:sldMk cId="1142746662" sldId="3488"/>
            <ac:spMk id="2" creationId="{38E83EAE-C56C-4532-B023-A327721AB404}"/>
          </ac:spMkLst>
        </pc:spChg>
        <pc:spChg chg="mod">
          <ac:chgData name="Giorgio Barbareschi" userId="f3fca28e-721e-4b27-bd48-2ecfc70fdc01" providerId="ADAL" clId="{F5ADF2E0-EB6E-4878-B41D-22FDD59545D3}" dt="2020-11-18T15:54:18.349" v="123" actId="20577"/>
          <ac:spMkLst>
            <pc:docMk/>
            <pc:sldMk cId="1142746662" sldId="3488"/>
            <ac:spMk id="7" creationId="{6FE49AE9-46A4-4223-9578-BE7159477E8F}"/>
          </ac:spMkLst>
        </pc:spChg>
        <pc:spChg chg="mod">
          <ac:chgData name="Giorgio Barbareschi" userId="f3fca28e-721e-4b27-bd48-2ecfc70fdc01" providerId="ADAL" clId="{F5ADF2E0-EB6E-4878-B41D-22FDD59545D3}" dt="2020-11-18T15:50:45.143" v="55" actId="14100"/>
          <ac:spMkLst>
            <pc:docMk/>
            <pc:sldMk cId="1142746662" sldId="3488"/>
            <ac:spMk id="8" creationId="{D040FBAC-01EE-4CD8-9931-28130F1D1724}"/>
          </ac:spMkLst>
        </pc:spChg>
        <pc:spChg chg="mod">
          <ac:chgData name="Giorgio Barbareschi" userId="f3fca28e-721e-4b27-bd48-2ecfc70fdc01" providerId="ADAL" clId="{F5ADF2E0-EB6E-4878-B41D-22FDD59545D3}" dt="2020-11-18T15:50:42.539" v="54" actId="14100"/>
          <ac:spMkLst>
            <pc:docMk/>
            <pc:sldMk cId="1142746662" sldId="3488"/>
            <ac:spMk id="9" creationId="{9C5FC30C-D100-4148-B63B-0E552A965550}"/>
          </ac:spMkLst>
        </pc:spChg>
      </pc:sldChg>
      <pc:sldChg chg="modSp">
        <pc:chgData name="Giorgio Barbareschi" userId="f3fca28e-721e-4b27-bd48-2ecfc70fdc01" providerId="ADAL" clId="{F5ADF2E0-EB6E-4878-B41D-22FDD59545D3}" dt="2020-11-18T15:55:14.690" v="137" actId="1038"/>
        <pc:sldMkLst>
          <pc:docMk/>
          <pc:sldMk cId="18287844" sldId="3494"/>
        </pc:sldMkLst>
        <pc:spChg chg="mod">
          <ac:chgData name="Giorgio Barbareschi" userId="f3fca28e-721e-4b27-bd48-2ecfc70fdc01" providerId="ADAL" clId="{F5ADF2E0-EB6E-4878-B41D-22FDD59545D3}" dt="2020-11-18T15:55:09.982" v="132" actId="12788"/>
          <ac:spMkLst>
            <pc:docMk/>
            <pc:sldMk cId="18287844" sldId="3494"/>
            <ac:spMk id="5" creationId="{5D5219DC-59AB-430E-B4CD-D1CB010BBA2C}"/>
          </ac:spMkLst>
        </pc:spChg>
        <pc:spChg chg="mod">
          <ac:chgData name="Giorgio Barbareschi" userId="f3fca28e-721e-4b27-bd48-2ecfc70fdc01" providerId="ADAL" clId="{F5ADF2E0-EB6E-4878-B41D-22FDD59545D3}" dt="2020-11-18T15:55:14.690" v="137" actId="1038"/>
          <ac:spMkLst>
            <pc:docMk/>
            <pc:sldMk cId="18287844" sldId="3494"/>
            <ac:spMk id="7" creationId="{FE8A49C9-1C25-4B3A-AF74-08FC16C01E15}"/>
          </ac:spMkLst>
        </pc:spChg>
      </pc:sldChg>
      <pc:sldChg chg="addSp modSp">
        <pc:chgData name="Giorgio Barbareschi" userId="f3fca28e-721e-4b27-bd48-2ecfc70fdc01" providerId="ADAL" clId="{F5ADF2E0-EB6E-4878-B41D-22FDD59545D3}" dt="2020-11-18T15:57:42.981" v="156" actId="14861"/>
        <pc:sldMkLst>
          <pc:docMk/>
          <pc:sldMk cId="3513272862" sldId="3495"/>
        </pc:sldMkLst>
        <pc:spChg chg="add mod">
          <ac:chgData name="Giorgio Barbareschi" userId="f3fca28e-721e-4b27-bd48-2ecfc70fdc01" providerId="ADAL" clId="{F5ADF2E0-EB6E-4878-B41D-22FDD59545D3}" dt="2020-11-18T15:57:42.981" v="156" actId="14861"/>
          <ac:spMkLst>
            <pc:docMk/>
            <pc:sldMk cId="3513272862" sldId="3495"/>
            <ac:spMk id="2" creationId="{3CE7800C-63CB-41E6-8688-6C8F28CD7EEB}"/>
          </ac:spMkLst>
        </pc:spChg>
        <pc:spChg chg="mod">
          <ac:chgData name="Giorgio Barbareschi" userId="f3fca28e-721e-4b27-bd48-2ecfc70fdc01" providerId="ADAL" clId="{F5ADF2E0-EB6E-4878-B41D-22FDD59545D3}" dt="2020-11-18T15:54:27.182" v="127" actId="20577"/>
          <ac:spMkLst>
            <pc:docMk/>
            <pc:sldMk cId="3513272862" sldId="3495"/>
            <ac:spMk id="7" creationId="{6FE49AE9-46A4-4223-9578-BE7159477E8F}"/>
          </ac:spMkLst>
        </pc:spChg>
        <pc:spChg chg="mod">
          <ac:chgData name="Giorgio Barbareschi" userId="f3fca28e-721e-4b27-bd48-2ecfc70fdc01" providerId="ADAL" clId="{F5ADF2E0-EB6E-4878-B41D-22FDD59545D3}" dt="2020-11-18T15:49:39.675" v="38" actId="207"/>
          <ac:spMkLst>
            <pc:docMk/>
            <pc:sldMk cId="3513272862" sldId="3495"/>
            <ac:spMk id="10" creationId="{70D7A144-E7B2-4391-B53D-1A061C528E90}"/>
          </ac:spMkLst>
        </pc:spChg>
      </pc:sldChg>
      <pc:sldChg chg="addSp delSp modSp">
        <pc:chgData name="Giorgio Barbareschi" userId="f3fca28e-721e-4b27-bd48-2ecfc70fdc01" providerId="ADAL" clId="{F5ADF2E0-EB6E-4878-B41D-22FDD59545D3}" dt="2020-11-18T15:54:07.918" v="121"/>
        <pc:sldMkLst>
          <pc:docMk/>
          <pc:sldMk cId="2953317437" sldId="3496"/>
        </pc:sldMkLst>
        <pc:spChg chg="add">
          <ac:chgData name="Giorgio Barbareschi" userId="f3fca28e-721e-4b27-bd48-2ecfc70fdc01" providerId="ADAL" clId="{F5ADF2E0-EB6E-4878-B41D-22FDD59545D3}" dt="2020-11-18T15:54:07.918" v="121"/>
          <ac:spMkLst>
            <pc:docMk/>
            <pc:sldMk cId="2953317437" sldId="3496"/>
            <ac:spMk id="12" creationId="{45348851-68D4-4C95-871C-B30F1788D9EA}"/>
          </ac:spMkLst>
        </pc:spChg>
        <pc:spChg chg="mod">
          <ac:chgData name="Giorgio Barbareschi" userId="f3fca28e-721e-4b27-bd48-2ecfc70fdc01" providerId="ADAL" clId="{F5ADF2E0-EB6E-4878-B41D-22FDD59545D3}" dt="2020-11-18T15:52:37.367" v="99" actId="1037"/>
          <ac:spMkLst>
            <pc:docMk/>
            <pc:sldMk cId="2953317437" sldId="3496"/>
            <ac:spMk id="16" creationId="{324DBD23-6BC1-4D9A-8ADC-619F8B33D23B}"/>
          </ac:spMkLst>
        </pc:spChg>
        <pc:spChg chg="mod">
          <ac:chgData name="Giorgio Barbareschi" userId="f3fca28e-721e-4b27-bd48-2ecfc70fdc01" providerId="ADAL" clId="{F5ADF2E0-EB6E-4878-B41D-22FDD59545D3}" dt="2020-11-18T15:52:40.069" v="102" actId="1038"/>
          <ac:spMkLst>
            <pc:docMk/>
            <pc:sldMk cId="2953317437" sldId="3496"/>
            <ac:spMk id="18" creationId="{E80DD095-C2FA-4B9C-86A6-9E7435EC62C8}"/>
          </ac:spMkLst>
        </pc:spChg>
        <pc:spChg chg="del mod">
          <ac:chgData name="Giorgio Barbareschi" userId="f3fca28e-721e-4b27-bd48-2ecfc70fdc01" providerId="ADAL" clId="{F5ADF2E0-EB6E-4878-B41D-22FDD59545D3}" dt="2020-11-18T15:54:07.519" v="120" actId="478"/>
          <ac:spMkLst>
            <pc:docMk/>
            <pc:sldMk cId="2953317437" sldId="3496"/>
            <ac:spMk id="19" creationId="{91F28DDE-18B2-4D69-B176-2379B414A9F7}"/>
          </ac:spMkLst>
        </pc:spChg>
        <pc:spChg chg="mod">
          <ac:chgData name="Giorgio Barbareschi" userId="f3fca28e-721e-4b27-bd48-2ecfc70fdc01" providerId="ADAL" clId="{F5ADF2E0-EB6E-4878-B41D-22FDD59545D3}" dt="2020-11-18T15:52:30.761" v="97" actId="207"/>
          <ac:spMkLst>
            <pc:docMk/>
            <pc:sldMk cId="2953317437" sldId="3496"/>
            <ac:spMk id="29" creationId="{8D9EB8A4-1F63-584E-9A59-AE54CB0F1239}"/>
          </ac:spMkLst>
        </pc:spChg>
        <pc:spChg chg="mod">
          <ac:chgData name="Giorgio Barbareschi" userId="f3fca28e-721e-4b27-bd48-2ecfc70fdc01" providerId="ADAL" clId="{F5ADF2E0-EB6E-4878-B41D-22FDD59545D3}" dt="2020-11-18T15:52:30.761" v="97" actId="207"/>
          <ac:spMkLst>
            <pc:docMk/>
            <pc:sldMk cId="2953317437" sldId="3496"/>
            <ac:spMk id="31" creationId="{F3BB14AC-FF77-1942-9235-F8B04EBC989B}"/>
          </ac:spMkLst>
        </pc:spChg>
      </pc:sldChg>
      <pc:sldChg chg="addSp delSp modSp">
        <pc:chgData name="Giorgio Barbareschi" userId="f3fca28e-721e-4b27-bd48-2ecfc70fdc01" providerId="ADAL" clId="{F5ADF2E0-EB6E-4878-B41D-22FDD59545D3}" dt="2020-11-18T15:58:47.948" v="167" actId="14861"/>
        <pc:sldMkLst>
          <pc:docMk/>
          <pc:sldMk cId="1934328073" sldId="3497"/>
        </pc:sldMkLst>
        <pc:spChg chg="add mod">
          <ac:chgData name="Giorgio Barbareschi" userId="f3fca28e-721e-4b27-bd48-2ecfc70fdc01" providerId="ADAL" clId="{F5ADF2E0-EB6E-4878-B41D-22FDD59545D3}" dt="2020-11-18T15:58:47.948" v="167" actId="14861"/>
          <ac:spMkLst>
            <pc:docMk/>
            <pc:sldMk cId="1934328073" sldId="3497"/>
            <ac:spMk id="2" creationId="{3D3EF592-77C3-4765-8BFF-AF29574E2F9A}"/>
          </ac:spMkLst>
        </pc:spChg>
        <pc:spChg chg="mod">
          <ac:chgData name="Giorgio Barbareschi" userId="f3fca28e-721e-4b27-bd48-2ecfc70fdc01" providerId="ADAL" clId="{F5ADF2E0-EB6E-4878-B41D-22FDD59545D3}" dt="2020-11-18T15:53:45.806" v="119" actId="20577"/>
          <ac:spMkLst>
            <pc:docMk/>
            <pc:sldMk cId="1934328073" sldId="3497"/>
            <ac:spMk id="7" creationId="{6FE49AE9-46A4-4223-9578-BE7159477E8F}"/>
          </ac:spMkLst>
        </pc:spChg>
        <pc:spChg chg="add del mod">
          <ac:chgData name="Giorgio Barbareschi" userId="f3fca28e-721e-4b27-bd48-2ecfc70fdc01" providerId="ADAL" clId="{F5ADF2E0-EB6E-4878-B41D-22FDD59545D3}" dt="2020-11-18T15:58:35.752" v="163" actId="478"/>
          <ac:spMkLst>
            <pc:docMk/>
            <pc:sldMk cId="1934328073" sldId="3497"/>
            <ac:spMk id="12" creationId="{4FBC9067-2DC9-4D1C-A161-6527ECA8B1ED}"/>
          </ac:spMkLst>
        </pc:spChg>
        <pc:spChg chg="mod">
          <ac:chgData name="Giorgio Barbareschi" userId="f3fca28e-721e-4b27-bd48-2ecfc70fdc01" providerId="ADAL" clId="{F5ADF2E0-EB6E-4878-B41D-22FDD59545D3}" dt="2020-11-18T15:53:10.772" v="106" actId="1038"/>
          <ac:spMkLst>
            <pc:docMk/>
            <pc:sldMk cId="1934328073" sldId="3497"/>
            <ac:spMk id="19" creationId="{D2138439-F809-4F62-B116-AB8DE3D8A5A9}"/>
          </ac:spMkLst>
        </pc:spChg>
        <pc:spChg chg="mod">
          <ac:chgData name="Giorgio Barbareschi" userId="f3fca28e-721e-4b27-bd48-2ecfc70fdc01" providerId="ADAL" clId="{F5ADF2E0-EB6E-4878-B41D-22FDD59545D3}" dt="2020-11-18T15:53:27.490" v="112" actId="207"/>
          <ac:spMkLst>
            <pc:docMk/>
            <pc:sldMk cId="1934328073" sldId="3497"/>
            <ac:spMk id="20" creationId="{60BA8751-4EE5-456A-9DE3-ECCAF694C075}"/>
          </ac:spMkLst>
        </pc:spChg>
        <pc:spChg chg="mod">
          <ac:chgData name="Giorgio Barbareschi" userId="f3fca28e-721e-4b27-bd48-2ecfc70fdc01" providerId="ADAL" clId="{F5ADF2E0-EB6E-4878-B41D-22FDD59545D3}" dt="2020-11-18T15:53:04.620" v="103" actId="947"/>
          <ac:spMkLst>
            <pc:docMk/>
            <pc:sldMk cId="1934328073" sldId="3497"/>
            <ac:spMk id="21" creationId="{4D6B4396-D84F-4C6C-8FA8-DFF678551A6E}"/>
          </ac:spMkLst>
        </pc:spChg>
      </pc:sldChg>
    </pc:docChg>
  </pc:docChgLst>
  <pc:docChgLst>
    <pc:chgData name="Giorgio Barbareschi" userId="f3fca28e-721e-4b27-bd48-2ecfc70fdc01" providerId="ADAL" clId="{6A4ECA2D-2AC3-44F1-8EF3-FDB6D7707A18}"/>
    <pc:docChg chg="undo custSel modSld">
      <pc:chgData name="Giorgio Barbareschi" userId="f3fca28e-721e-4b27-bd48-2ecfc70fdc01" providerId="ADAL" clId="{6A4ECA2D-2AC3-44F1-8EF3-FDB6D7707A18}" dt="2020-11-19T12:29:28.153" v="109"/>
      <pc:docMkLst>
        <pc:docMk/>
      </pc:docMkLst>
      <pc:sldChg chg="modSp">
        <pc:chgData name="Giorgio Barbareschi" userId="f3fca28e-721e-4b27-bd48-2ecfc70fdc01" providerId="ADAL" clId="{6A4ECA2D-2AC3-44F1-8EF3-FDB6D7707A18}" dt="2020-11-19T12:28:34.641" v="99" actId="20577"/>
        <pc:sldMkLst>
          <pc:docMk/>
          <pc:sldMk cId="2773443730" sldId="3485"/>
        </pc:sldMkLst>
        <pc:spChg chg="mod">
          <ac:chgData name="Giorgio Barbareschi" userId="f3fca28e-721e-4b27-bd48-2ecfc70fdc01" providerId="ADAL" clId="{6A4ECA2D-2AC3-44F1-8EF3-FDB6D7707A18}" dt="2020-11-19T12:28:34.641" v="99" actId="20577"/>
          <ac:spMkLst>
            <pc:docMk/>
            <pc:sldMk cId="2773443730" sldId="3485"/>
            <ac:spMk id="2" creationId="{F47710E7-F12D-4584-AC56-EF2AAB447199}"/>
          </ac:spMkLst>
        </pc:spChg>
      </pc:sldChg>
      <pc:sldChg chg="addSp delSp modSp">
        <pc:chgData name="Giorgio Barbareschi" userId="f3fca28e-721e-4b27-bd48-2ecfc70fdc01" providerId="ADAL" clId="{6A4ECA2D-2AC3-44F1-8EF3-FDB6D7707A18}" dt="2020-11-19T12:29:28.153" v="109"/>
        <pc:sldMkLst>
          <pc:docMk/>
          <pc:sldMk cId="3972042800" sldId="3486"/>
        </pc:sldMkLst>
        <pc:spChg chg="del">
          <ac:chgData name="Giorgio Barbareschi" userId="f3fca28e-721e-4b27-bd48-2ecfc70fdc01" providerId="ADAL" clId="{6A4ECA2D-2AC3-44F1-8EF3-FDB6D7707A18}" dt="2020-11-19T12:28:46.556" v="100" actId="478"/>
          <ac:spMkLst>
            <pc:docMk/>
            <pc:sldMk cId="3972042800" sldId="3486"/>
            <ac:spMk id="4" creationId="{EE676F6E-9923-4A2D-B1D1-60DDD81738ED}"/>
          </ac:spMkLst>
        </pc:spChg>
        <pc:picChg chg="del">
          <ac:chgData name="Giorgio Barbareschi" userId="f3fca28e-721e-4b27-bd48-2ecfc70fdc01" providerId="ADAL" clId="{6A4ECA2D-2AC3-44F1-8EF3-FDB6D7707A18}" dt="2020-11-19T12:29:27.738" v="108" actId="478"/>
          <ac:picMkLst>
            <pc:docMk/>
            <pc:sldMk cId="3972042800" sldId="3486"/>
            <ac:picMk id="2" creationId="{7715E8F8-70CF-48A2-B224-65F89DB75FD2}"/>
          </ac:picMkLst>
        </pc:picChg>
        <pc:picChg chg="add del mod modCrop">
          <ac:chgData name="Giorgio Barbareschi" userId="f3fca28e-721e-4b27-bd48-2ecfc70fdc01" providerId="ADAL" clId="{6A4ECA2D-2AC3-44F1-8EF3-FDB6D7707A18}" dt="2020-11-19T12:29:26.437" v="107"/>
          <ac:picMkLst>
            <pc:docMk/>
            <pc:sldMk cId="3972042800" sldId="3486"/>
            <ac:picMk id="8" creationId="{41B93EC6-10D6-4BBC-A3E2-9E5F331A0286}"/>
          </ac:picMkLst>
        </pc:picChg>
        <pc:picChg chg="add">
          <ac:chgData name="Giorgio Barbareschi" userId="f3fca28e-721e-4b27-bd48-2ecfc70fdc01" providerId="ADAL" clId="{6A4ECA2D-2AC3-44F1-8EF3-FDB6D7707A18}" dt="2020-11-19T12:29:28.153" v="109"/>
          <ac:picMkLst>
            <pc:docMk/>
            <pc:sldMk cId="3972042800" sldId="3486"/>
            <ac:picMk id="9" creationId="{64E6B7A4-E2C1-4A6D-9D99-093CE1EBCB49}"/>
          </ac:picMkLst>
        </pc:picChg>
      </pc:sldChg>
      <pc:sldChg chg="addSp delSp modSp">
        <pc:chgData name="Giorgio Barbareschi" userId="f3fca28e-721e-4b27-bd48-2ecfc70fdc01" providerId="ADAL" clId="{6A4ECA2D-2AC3-44F1-8EF3-FDB6D7707A18}" dt="2020-11-19T12:24:55.569" v="44" actId="1038"/>
        <pc:sldMkLst>
          <pc:docMk/>
          <pc:sldMk cId="1142746662" sldId="3488"/>
        </pc:sldMkLst>
        <pc:spChg chg="del">
          <ac:chgData name="Giorgio Barbareschi" userId="f3fca28e-721e-4b27-bd48-2ecfc70fdc01" providerId="ADAL" clId="{6A4ECA2D-2AC3-44F1-8EF3-FDB6D7707A18}" dt="2020-11-19T12:23:36.517" v="30" actId="478"/>
          <ac:spMkLst>
            <pc:docMk/>
            <pc:sldMk cId="1142746662" sldId="3488"/>
            <ac:spMk id="2" creationId="{38E83EAE-C56C-4532-B023-A327721AB404}"/>
          </ac:spMkLst>
        </pc:spChg>
        <pc:picChg chg="del">
          <ac:chgData name="Giorgio Barbareschi" userId="f3fca28e-721e-4b27-bd48-2ecfc70fdc01" providerId="ADAL" clId="{6A4ECA2D-2AC3-44F1-8EF3-FDB6D7707A18}" dt="2020-11-19T12:23:34.924" v="29" actId="478"/>
          <ac:picMkLst>
            <pc:docMk/>
            <pc:sldMk cId="1142746662" sldId="3488"/>
            <ac:picMk id="4" creationId="{A8D30C4C-C36B-4571-8174-0F084E04AC2C}"/>
          </ac:picMkLst>
        </pc:picChg>
        <pc:picChg chg="del">
          <ac:chgData name="Giorgio Barbareschi" userId="f3fca28e-721e-4b27-bd48-2ecfc70fdc01" providerId="ADAL" clId="{6A4ECA2D-2AC3-44F1-8EF3-FDB6D7707A18}" dt="2020-11-19T12:23:08.450" v="21" actId="478"/>
          <ac:picMkLst>
            <pc:docMk/>
            <pc:sldMk cId="1142746662" sldId="3488"/>
            <ac:picMk id="6" creationId="{594DC895-E080-4FBD-A8B3-A65517A962EA}"/>
          </ac:picMkLst>
        </pc:picChg>
        <pc:picChg chg="add del mod">
          <ac:chgData name="Giorgio Barbareschi" userId="f3fca28e-721e-4b27-bd48-2ecfc70fdc01" providerId="ADAL" clId="{6A4ECA2D-2AC3-44F1-8EF3-FDB6D7707A18}" dt="2020-11-19T12:23:07.344" v="20"/>
          <ac:picMkLst>
            <pc:docMk/>
            <pc:sldMk cId="1142746662" sldId="3488"/>
            <ac:picMk id="12" creationId="{1E4C4C0E-632E-4880-91AA-1DD41AFCDFB8}"/>
          </ac:picMkLst>
        </pc:picChg>
        <pc:picChg chg="add mod">
          <ac:chgData name="Giorgio Barbareschi" userId="f3fca28e-721e-4b27-bd48-2ecfc70fdc01" providerId="ADAL" clId="{6A4ECA2D-2AC3-44F1-8EF3-FDB6D7707A18}" dt="2020-11-19T12:23:44.780" v="32" actId="1076"/>
          <ac:picMkLst>
            <pc:docMk/>
            <pc:sldMk cId="1142746662" sldId="3488"/>
            <ac:picMk id="13" creationId="{78BDBE36-92F3-4309-A0B4-3A6BCD8C3551}"/>
          </ac:picMkLst>
        </pc:picChg>
        <pc:picChg chg="add del mod">
          <ac:chgData name="Giorgio Barbareschi" userId="f3fca28e-721e-4b27-bd48-2ecfc70fdc01" providerId="ADAL" clId="{6A4ECA2D-2AC3-44F1-8EF3-FDB6D7707A18}" dt="2020-11-19T12:23:33.868" v="28"/>
          <ac:picMkLst>
            <pc:docMk/>
            <pc:sldMk cId="1142746662" sldId="3488"/>
            <ac:picMk id="15" creationId="{9E8046CB-D5FE-4A5A-954E-94A648A25FFB}"/>
          </ac:picMkLst>
        </pc:picChg>
        <pc:picChg chg="add mod modCrop">
          <ac:chgData name="Giorgio Barbareschi" userId="f3fca28e-721e-4b27-bd48-2ecfc70fdc01" providerId="ADAL" clId="{6A4ECA2D-2AC3-44F1-8EF3-FDB6D7707A18}" dt="2020-11-19T12:24:27.766" v="38" actId="1076"/>
          <ac:picMkLst>
            <pc:docMk/>
            <pc:sldMk cId="1142746662" sldId="3488"/>
            <ac:picMk id="16" creationId="{75141787-7D0E-463A-83B6-ED9FB145CF92}"/>
          </ac:picMkLst>
        </pc:picChg>
        <pc:picChg chg="add mod modCrop">
          <ac:chgData name="Giorgio Barbareschi" userId="f3fca28e-721e-4b27-bd48-2ecfc70fdc01" providerId="ADAL" clId="{6A4ECA2D-2AC3-44F1-8EF3-FDB6D7707A18}" dt="2020-11-19T12:24:55.569" v="44" actId="1038"/>
          <ac:picMkLst>
            <pc:docMk/>
            <pc:sldMk cId="1142746662" sldId="3488"/>
            <ac:picMk id="17" creationId="{FCF71C10-9369-41EC-8FD6-7161B9033920}"/>
          </ac:picMkLst>
        </pc:picChg>
      </pc:sldChg>
      <pc:sldChg chg="addSp delSp modSp">
        <pc:chgData name="Giorgio Barbareschi" userId="f3fca28e-721e-4b27-bd48-2ecfc70fdc01" providerId="ADAL" clId="{6A4ECA2D-2AC3-44F1-8EF3-FDB6D7707A18}" dt="2020-11-19T12:22:36.883" v="14"/>
        <pc:sldMkLst>
          <pc:docMk/>
          <pc:sldMk cId="3513272862" sldId="3495"/>
        </pc:sldMkLst>
        <pc:spChg chg="del">
          <ac:chgData name="Giorgio Barbareschi" userId="f3fca28e-721e-4b27-bd48-2ecfc70fdc01" providerId="ADAL" clId="{6A4ECA2D-2AC3-44F1-8EF3-FDB6D7707A18}" dt="2020-11-19T12:22:36.529" v="13" actId="478"/>
          <ac:spMkLst>
            <pc:docMk/>
            <pc:sldMk cId="3513272862" sldId="3495"/>
            <ac:spMk id="2" creationId="{3CE7800C-63CB-41E6-8688-6C8F28CD7EEB}"/>
          </ac:spMkLst>
        </pc:spChg>
        <pc:picChg chg="add del mod modCrop">
          <ac:chgData name="Giorgio Barbareschi" userId="f3fca28e-721e-4b27-bd48-2ecfc70fdc01" providerId="ADAL" clId="{6A4ECA2D-2AC3-44F1-8EF3-FDB6D7707A18}" dt="2020-11-19T12:22:33.093" v="11"/>
          <ac:picMkLst>
            <pc:docMk/>
            <pc:sldMk cId="3513272862" sldId="3495"/>
            <ac:picMk id="5" creationId="{2591865C-8746-40FE-BE0D-ADD4484E98AD}"/>
          </ac:picMkLst>
        </pc:picChg>
        <pc:picChg chg="del">
          <ac:chgData name="Giorgio Barbareschi" userId="f3fca28e-721e-4b27-bd48-2ecfc70fdc01" providerId="ADAL" clId="{6A4ECA2D-2AC3-44F1-8EF3-FDB6D7707A18}" dt="2020-11-19T12:22:34.395" v="12" actId="478"/>
          <ac:picMkLst>
            <pc:docMk/>
            <pc:sldMk cId="3513272862" sldId="3495"/>
            <ac:picMk id="11" creationId="{203DE8D7-A503-42C4-A491-ED8D3B8C9C1A}"/>
          </ac:picMkLst>
        </pc:picChg>
        <pc:picChg chg="add">
          <ac:chgData name="Giorgio Barbareschi" userId="f3fca28e-721e-4b27-bd48-2ecfc70fdc01" providerId="ADAL" clId="{6A4ECA2D-2AC3-44F1-8EF3-FDB6D7707A18}" dt="2020-11-19T12:22:36.883" v="14"/>
          <ac:picMkLst>
            <pc:docMk/>
            <pc:sldMk cId="3513272862" sldId="3495"/>
            <ac:picMk id="12" creationId="{DE6670E1-BCDE-4363-9E82-52BD010E6CCF}"/>
          </ac:picMkLst>
        </pc:picChg>
      </pc:sldChg>
      <pc:sldChg chg="addSp delSp modSp">
        <pc:chgData name="Giorgio Barbareschi" userId="f3fca28e-721e-4b27-bd48-2ecfc70fdc01" providerId="ADAL" clId="{6A4ECA2D-2AC3-44F1-8EF3-FDB6D7707A18}" dt="2020-11-19T12:28:21.543" v="98" actId="732"/>
        <pc:sldMkLst>
          <pc:docMk/>
          <pc:sldMk cId="1934328073" sldId="3497"/>
        </pc:sldMkLst>
        <pc:spChg chg="del">
          <ac:chgData name="Giorgio Barbareschi" userId="f3fca28e-721e-4b27-bd48-2ecfc70fdc01" providerId="ADAL" clId="{6A4ECA2D-2AC3-44F1-8EF3-FDB6D7707A18}" dt="2020-11-19T12:27:37.195" v="72" actId="478"/>
          <ac:spMkLst>
            <pc:docMk/>
            <pc:sldMk cId="1934328073" sldId="3497"/>
            <ac:spMk id="2" creationId="{3D3EF592-77C3-4765-8BFF-AF29574E2F9A}"/>
          </ac:spMkLst>
        </pc:spChg>
        <pc:grpChg chg="add del mod">
          <ac:chgData name="Giorgio Barbareschi" userId="f3fca28e-721e-4b27-bd48-2ecfc70fdc01" providerId="ADAL" clId="{6A4ECA2D-2AC3-44F1-8EF3-FDB6D7707A18}" dt="2020-11-19T12:27:30.337" v="68"/>
          <ac:grpSpMkLst>
            <pc:docMk/>
            <pc:sldMk cId="1934328073" sldId="3497"/>
            <ac:grpSpMk id="12" creationId="{24C9D7D8-A75C-4277-83C6-A1C641509423}"/>
          </ac:grpSpMkLst>
        </pc:grpChg>
        <pc:grpChg chg="add del">
          <ac:chgData name="Giorgio Barbareschi" userId="f3fca28e-721e-4b27-bd48-2ecfc70fdc01" providerId="ADAL" clId="{6A4ECA2D-2AC3-44F1-8EF3-FDB6D7707A18}" dt="2020-11-19T12:27:36.050" v="71"/>
          <ac:grpSpMkLst>
            <pc:docMk/>
            <pc:sldMk cId="1934328073" sldId="3497"/>
            <ac:grpSpMk id="25" creationId="{7702AEC7-8602-41A0-B046-58C58B7C7399}"/>
          </ac:grpSpMkLst>
        </pc:grpChg>
        <pc:grpChg chg="add del">
          <ac:chgData name="Giorgio Barbareschi" userId="f3fca28e-721e-4b27-bd48-2ecfc70fdc01" providerId="ADAL" clId="{6A4ECA2D-2AC3-44F1-8EF3-FDB6D7707A18}" dt="2020-11-19T12:27:42.672" v="74" actId="165"/>
          <ac:grpSpMkLst>
            <pc:docMk/>
            <pc:sldMk cId="1934328073" sldId="3497"/>
            <ac:grpSpMk id="29" creationId="{7BAB0046-5159-4E36-AA77-ED82F39D34F1}"/>
          </ac:grpSpMkLst>
        </pc:grpChg>
        <pc:picChg chg="add mod">
          <ac:chgData name="Giorgio Barbareschi" userId="f3fca28e-721e-4b27-bd48-2ecfc70fdc01" providerId="ADAL" clId="{6A4ECA2D-2AC3-44F1-8EF3-FDB6D7707A18}" dt="2020-11-19T12:26:54.002" v="58" actId="164"/>
          <ac:picMkLst>
            <pc:docMk/>
            <pc:sldMk cId="1934328073" sldId="3497"/>
            <ac:picMk id="5" creationId="{9F25387B-A295-4B86-8B85-9A8B9124BE3B}"/>
          </ac:picMkLst>
        </pc:picChg>
        <pc:picChg chg="add mod">
          <ac:chgData name="Giorgio Barbareschi" userId="f3fca28e-721e-4b27-bd48-2ecfc70fdc01" providerId="ADAL" clId="{6A4ECA2D-2AC3-44F1-8EF3-FDB6D7707A18}" dt="2020-11-19T12:26:54.002" v="58" actId="164"/>
          <ac:picMkLst>
            <pc:docMk/>
            <pc:sldMk cId="1934328073" sldId="3497"/>
            <ac:picMk id="9" creationId="{46D8ED19-64E8-47F7-9908-7434CCC93B31}"/>
          </ac:picMkLst>
        </pc:picChg>
        <pc:picChg chg="add mod">
          <ac:chgData name="Giorgio Barbareschi" userId="f3fca28e-721e-4b27-bd48-2ecfc70fdc01" providerId="ADAL" clId="{6A4ECA2D-2AC3-44F1-8EF3-FDB6D7707A18}" dt="2020-11-19T12:26:54.002" v="58" actId="164"/>
          <ac:picMkLst>
            <pc:docMk/>
            <pc:sldMk cId="1934328073" sldId="3497"/>
            <ac:picMk id="11" creationId="{182DAACC-CF66-4D8E-8C94-63CC3751816D}"/>
          </ac:picMkLst>
        </pc:picChg>
        <pc:picChg chg="del">
          <ac:chgData name="Giorgio Barbareschi" userId="f3fca28e-721e-4b27-bd48-2ecfc70fdc01" providerId="ADAL" clId="{6A4ECA2D-2AC3-44F1-8EF3-FDB6D7707A18}" dt="2020-11-19T12:27:32.709" v="69" actId="478"/>
          <ac:picMkLst>
            <pc:docMk/>
            <pc:sldMk cId="1934328073" sldId="3497"/>
            <ac:picMk id="22" creationId="{9FC6BD08-68EA-4873-90B0-2BA744C5BB61}"/>
          </ac:picMkLst>
        </pc:picChg>
        <pc:picChg chg="del">
          <ac:chgData name="Giorgio Barbareschi" userId="f3fca28e-721e-4b27-bd48-2ecfc70fdc01" providerId="ADAL" clId="{6A4ECA2D-2AC3-44F1-8EF3-FDB6D7707A18}" dt="2020-11-19T12:27:32.709" v="69" actId="478"/>
          <ac:picMkLst>
            <pc:docMk/>
            <pc:sldMk cId="1934328073" sldId="3497"/>
            <ac:picMk id="23" creationId="{ED3847EB-09A0-420C-8799-01E823EFDECD}"/>
          </ac:picMkLst>
        </pc:picChg>
        <pc:picChg chg="del">
          <ac:chgData name="Giorgio Barbareschi" userId="f3fca28e-721e-4b27-bd48-2ecfc70fdc01" providerId="ADAL" clId="{6A4ECA2D-2AC3-44F1-8EF3-FDB6D7707A18}" dt="2020-11-19T12:27:32.709" v="69" actId="478"/>
          <ac:picMkLst>
            <pc:docMk/>
            <pc:sldMk cId="1934328073" sldId="3497"/>
            <ac:picMk id="24" creationId="{B1A2D135-C388-4A59-8623-AE34CEBC7648}"/>
          </ac:picMkLst>
        </pc:picChg>
        <pc:picChg chg="mod topLvl modCrop">
          <ac:chgData name="Giorgio Barbareschi" userId="f3fca28e-721e-4b27-bd48-2ecfc70fdc01" providerId="ADAL" clId="{6A4ECA2D-2AC3-44F1-8EF3-FDB6D7707A18}" dt="2020-11-19T12:28:21.543" v="98" actId="732"/>
          <ac:picMkLst>
            <pc:docMk/>
            <pc:sldMk cId="1934328073" sldId="3497"/>
            <ac:picMk id="30" creationId="{F66D7FC8-0E55-4353-ACD4-E4FA3A70A3CD}"/>
          </ac:picMkLst>
        </pc:picChg>
        <pc:picChg chg="mod topLvl">
          <ac:chgData name="Giorgio Barbareschi" userId="f3fca28e-721e-4b27-bd48-2ecfc70fdc01" providerId="ADAL" clId="{6A4ECA2D-2AC3-44F1-8EF3-FDB6D7707A18}" dt="2020-11-19T12:28:07.525" v="96" actId="1038"/>
          <ac:picMkLst>
            <pc:docMk/>
            <pc:sldMk cId="1934328073" sldId="3497"/>
            <ac:picMk id="31" creationId="{64F5C889-4131-4D56-860F-CD28F5B92FBC}"/>
          </ac:picMkLst>
        </pc:picChg>
        <pc:picChg chg="mod topLvl">
          <ac:chgData name="Giorgio Barbareschi" userId="f3fca28e-721e-4b27-bd48-2ecfc70fdc01" providerId="ADAL" clId="{6A4ECA2D-2AC3-44F1-8EF3-FDB6D7707A18}" dt="2020-11-19T12:28:07.525" v="96" actId="1038"/>
          <ac:picMkLst>
            <pc:docMk/>
            <pc:sldMk cId="1934328073" sldId="3497"/>
            <ac:picMk id="32" creationId="{36DDC879-0739-4B28-B7D4-D5513119531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0" name="Shape 17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137" latinLnBrk="0">
      <a:spcBef>
        <a:spcPts val="413"/>
      </a:spcBef>
      <a:defRPr sz="1200">
        <a:latin typeface="+mn-lt"/>
        <a:ea typeface="+mn-ea"/>
        <a:cs typeface="+mn-cs"/>
        <a:sym typeface="Code Pro"/>
      </a:defRPr>
    </a:lvl1pPr>
    <a:lvl2pPr indent="85725" defTabSz="457137" latinLnBrk="0">
      <a:spcBef>
        <a:spcPts val="413"/>
      </a:spcBef>
      <a:defRPr sz="1200">
        <a:latin typeface="+mn-lt"/>
        <a:ea typeface="+mn-ea"/>
        <a:cs typeface="+mn-cs"/>
        <a:sym typeface="Code Pro"/>
      </a:defRPr>
    </a:lvl2pPr>
    <a:lvl3pPr indent="171450" defTabSz="457137" latinLnBrk="0">
      <a:spcBef>
        <a:spcPts val="413"/>
      </a:spcBef>
      <a:defRPr sz="1200">
        <a:latin typeface="+mn-lt"/>
        <a:ea typeface="+mn-ea"/>
        <a:cs typeface="+mn-cs"/>
        <a:sym typeface="Code Pro"/>
      </a:defRPr>
    </a:lvl3pPr>
    <a:lvl4pPr indent="257175" defTabSz="457137" latinLnBrk="0">
      <a:spcBef>
        <a:spcPts val="413"/>
      </a:spcBef>
      <a:defRPr sz="1200">
        <a:latin typeface="+mn-lt"/>
        <a:ea typeface="+mn-ea"/>
        <a:cs typeface="+mn-cs"/>
        <a:sym typeface="Code Pro"/>
      </a:defRPr>
    </a:lvl4pPr>
    <a:lvl5pPr indent="342900" defTabSz="457137" latinLnBrk="0">
      <a:spcBef>
        <a:spcPts val="413"/>
      </a:spcBef>
      <a:defRPr sz="1200">
        <a:latin typeface="+mn-lt"/>
        <a:ea typeface="+mn-ea"/>
        <a:cs typeface="+mn-cs"/>
        <a:sym typeface="Code Pro"/>
      </a:defRPr>
    </a:lvl5pPr>
    <a:lvl6pPr indent="428625" defTabSz="457137" latinLnBrk="0">
      <a:spcBef>
        <a:spcPts val="413"/>
      </a:spcBef>
      <a:defRPr sz="1200">
        <a:latin typeface="+mn-lt"/>
        <a:ea typeface="+mn-ea"/>
        <a:cs typeface="+mn-cs"/>
        <a:sym typeface="Code Pro"/>
      </a:defRPr>
    </a:lvl6pPr>
    <a:lvl7pPr indent="514350" defTabSz="457137" latinLnBrk="0">
      <a:spcBef>
        <a:spcPts val="413"/>
      </a:spcBef>
      <a:defRPr sz="1200">
        <a:latin typeface="+mn-lt"/>
        <a:ea typeface="+mn-ea"/>
        <a:cs typeface="+mn-cs"/>
        <a:sym typeface="Code Pro"/>
      </a:defRPr>
    </a:lvl7pPr>
    <a:lvl8pPr indent="600075" defTabSz="457137" latinLnBrk="0">
      <a:spcBef>
        <a:spcPts val="413"/>
      </a:spcBef>
      <a:defRPr sz="1200">
        <a:latin typeface="+mn-lt"/>
        <a:ea typeface="+mn-ea"/>
        <a:cs typeface="+mn-cs"/>
        <a:sym typeface="Code Pro"/>
      </a:defRPr>
    </a:lvl8pPr>
    <a:lvl9pPr indent="685800" defTabSz="457137" latinLnBrk="0">
      <a:spcBef>
        <a:spcPts val="413"/>
      </a:spcBef>
      <a:defRPr sz="1200">
        <a:latin typeface="+mn-lt"/>
        <a:ea typeface="+mn-ea"/>
        <a:cs typeface="+mn-cs"/>
        <a:sym typeface="Code Pro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Pietro Fiorentini to międzynarodowa grupa z siedzibą w </a:t>
            </a:r>
            <a:r>
              <a:rPr lang="pl-PL" dirty="0" err="1"/>
              <a:t>Arcugnano</a:t>
            </a:r>
            <a:r>
              <a:rPr lang="pl-PL" dirty="0"/>
              <a:t> (VI), lider w produkcji zaawansowanych technologicznie produktów, systemów i usług w zakresie transportu, dystrybucji i wykorzystania gazu ziemnego.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538426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38999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44930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82439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80658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08997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7882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3039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4818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42543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197624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42976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61599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02810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3219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tangolo 1">
            <a:extLst>
              <a:ext uri="{FF2B5EF4-FFF2-40B4-BE49-F238E27FC236}">
                <a16:creationId xmlns:a16="http://schemas.microsoft.com/office/drawing/2014/main" id="{C5DA8308-AB54-9847-85A7-A940497A26E6}"/>
              </a:ext>
            </a:extLst>
          </p:cNvPr>
          <p:cNvSpPr/>
          <p:nvPr userDrawn="1"/>
        </p:nvSpPr>
        <p:spPr>
          <a:xfrm>
            <a:off x="-3" y="-11584"/>
            <a:ext cx="9144003" cy="4437059"/>
          </a:xfrm>
          <a:prstGeom prst="rect">
            <a:avLst/>
          </a:prstGeom>
          <a:solidFill>
            <a:schemeClr val="accent1">
              <a:hueOff val="275567"/>
              <a:satOff val="25859"/>
              <a:lumOff val="-7843"/>
            </a:schemeClr>
          </a:solidFill>
          <a:ln w="25400">
            <a:miter lim="400000"/>
          </a:ln>
        </p:spPr>
        <p:txBody>
          <a:bodyPr lIns="45720" tIns="45720" rIns="45720" bIns="45720" anchor="ctr"/>
          <a:lstStyle/>
          <a:p>
            <a:pPr algn="ctr" defTabSz="914400">
              <a:lnSpc>
                <a:spcPct val="115000"/>
              </a:lnSpc>
              <a:defRPr sz="32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1200"/>
          </a:p>
        </p:txBody>
      </p:sp>
      <p:pic>
        <p:nvPicPr>
          <p:cNvPr id="40" name="Immagine 5" descr="Immagine 5">
            <a:extLst>
              <a:ext uri="{FF2B5EF4-FFF2-40B4-BE49-F238E27FC236}">
                <a16:creationId xmlns:a16="http://schemas.microsoft.com/office/drawing/2014/main" id="{0EC67B84-B42D-E24E-84C1-A8929A5C0F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47709" y="4624932"/>
            <a:ext cx="1264227" cy="32979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C39F988E-5195-4BFA-AA3B-FAE968A03535}"/>
              </a:ext>
            </a:extLst>
          </p:cNvPr>
          <p:cNvSpPr/>
          <p:nvPr userDrawn="1"/>
        </p:nvSpPr>
        <p:spPr>
          <a:xfrm>
            <a:off x="-972616" y="-314368"/>
            <a:ext cx="2886118" cy="2886118"/>
          </a:xfrm>
          <a:prstGeom prst="rect">
            <a:avLst/>
          </a:prstGeom>
          <a:noFill/>
          <a:ln w="63500" cap="sq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8" tIns="121918" rIns="121918" bIns="121918" numCol="1" spcCol="38100" rtlCol="0" anchor="ctr">
            <a:spAutoFit/>
          </a:bodyPr>
          <a:lstStyle/>
          <a:p>
            <a: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Code Pro Bold LC"/>
              <a:ea typeface="Code Pro Bold LC"/>
              <a:cs typeface="Code Pro Bold LC"/>
              <a:sym typeface="Code Pro Bold LC"/>
            </a:endParaRPr>
          </a:p>
        </p:txBody>
      </p:sp>
    </p:spTree>
    <p:extLst>
      <p:ext uri="{BB962C8B-B14F-4D97-AF65-F5344CB8AC3E}">
        <p14:creationId xmlns:p14="http://schemas.microsoft.com/office/powerpoint/2010/main" val="103537361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mpty_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rma">
            <a:extLst>
              <a:ext uri="{FF2B5EF4-FFF2-40B4-BE49-F238E27FC236}">
                <a16:creationId xmlns:a16="http://schemas.microsoft.com/office/drawing/2014/main" id="{5679CF8B-1767-CD49-90CA-EB078EF88542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483" y="0"/>
                </a:moveTo>
                <a:lnTo>
                  <a:pt x="19483" y="19925"/>
                </a:lnTo>
                <a:lnTo>
                  <a:pt x="0" y="19925"/>
                </a:lnTo>
                <a:lnTo>
                  <a:pt x="0" y="21600"/>
                </a:lnTo>
                <a:lnTo>
                  <a:pt x="21592" y="21600"/>
                </a:lnTo>
                <a:lnTo>
                  <a:pt x="21592" y="21566"/>
                </a:lnTo>
                <a:lnTo>
                  <a:pt x="21600" y="21566"/>
                </a:lnTo>
                <a:lnTo>
                  <a:pt x="21600" y="0"/>
                </a:lnTo>
                <a:lnTo>
                  <a:pt x="19483" y="0"/>
                </a:lnTo>
                <a:close/>
              </a:path>
            </a:pathLst>
          </a:custGeom>
          <a:solidFill>
            <a:srgbClr val="099683"/>
          </a:solidFill>
          <a:ln w="25400">
            <a:miter lim="400000"/>
          </a:ln>
        </p:spPr>
        <p:txBody>
          <a:bodyPr lIns="45720" tIns="45720" rIns="45720" bIns="45720" anchor="ctr"/>
          <a:lstStyle/>
          <a:p>
            <a:pPr defTabSz="914400">
              <a:lnSpc>
                <a:spcPct val="115000"/>
              </a:lnSpc>
              <a:defRPr sz="3200">
                <a:solidFill>
                  <a:srgbClr val="53535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1200" dirty="0"/>
          </a:p>
        </p:txBody>
      </p:sp>
      <p:sp>
        <p:nvSpPr>
          <p:cNvPr id="10" name="Google Shape;238;p22">
            <a:extLst>
              <a:ext uri="{FF2B5EF4-FFF2-40B4-BE49-F238E27FC236}">
                <a16:creationId xmlns:a16="http://schemas.microsoft.com/office/drawing/2014/main" id="{5BDE51F2-5149-5548-8093-E7EC480DD91E}"/>
              </a:ext>
            </a:extLst>
          </p:cNvPr>
          <p:cNvSpPr txBox="1">
            <a:spLocks/>
          </p:cNvSpPr>
          <p:nvPr userDrawn="1"/>
        </p:nvSpPr>
        <p:spPr>
          <a:xfrm>
            <a:off x="8687012" y="4820325"/>
            <a:ext cx="436931" cy="1771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5" tIns="91425" rIns="91425" bIns="91425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2pPr>
            <a:lvl3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3pPr>
            <a:lvl4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4pPr>
            <a:lvl5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5pPr>
            <a:lvl6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6pPr>
            <a:lvl7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7pPr>
            <a:lvl8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8pPr>
            <a:lvl9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9pPr>
          </a:lstStyle>
          <a:p>
            <a:pPr algn="r"/>
            <a:fld id="{86CB4B4D-7CA3-9044-876B-883B54F8677D}" type="slidenum">
              <a:rPr lang="it-IT" sz="75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97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Linea">
            <a:extLst>
              <a:ext uri="{FF2B5EF4-FFF2-40B4-BE49-F238E27FC236}">
                <a16:creationId xmlns:a16="http://schemas.microsoft.com/office/drawing/2014/main" id="{359733AC-F2AB-BC4C-ACF2-BA829DDBE09E}"/>
              </a:ext>
            </a:extLst>
          </p:cNvPr>
          <p:cNvSpPr/>
          <p:nvPr userDrawn="1"/>
        </p:nvSpPr>
        <p:spPr>
          <a:xfrm flipV="1">
            <a:off x="9021779" y="4042694"/>
            <a:ext cx="0" cy="777631"/>
          </a:xfrm>
          <a:prstGeom prst="line">
            <a:avLst/>
          </a:prstGeom>
          <a:ln w="22225">
            <a:solidFill>
              <a:srgbClr val="FFFFFF"/>
            </a:solidFill>
          </a:ln>
        </p:spPr>
        <p:txBody>
          <a:bodyPr lIns="45720" tIns="45720" rIns="45720" bIns="45720"/>
          <a:lstStyle/>
          <a:p>
            <a:pPr defTabSz="914400">
              <a:lnSpc>
                <a:spcPct val="115000"/>
              </a:lnSpc>
              <a:defRPr sz="3200">
                <a:solidFill>
                  <a:srgbClr val="53535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120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94A37BCC-9122-8642-A282-72075AD50A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23801" y="116398"/>
            <a:ext cx="210224" cy="21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3282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ext+im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7249037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ext+im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8897900" y="4922536"/>
            <a:ext cx="202119" cy="177163"/>
          </a:xfrm>
          <a:prstGeom prst="rect">
            <a:avLst/>
          </a:prstGeom>
        </p:spPr>
        <p:txBody>
          <a:bodyPr lIns="121917" tIns="121917" rIns="121917" bIns="121917"/>
          <a:lstStyle>
            <a:lvl1pPr algn="l" defTabSz="457187">
              <a:lnSpc>
                <a:spcPct val="80000"/>
              </a:lnSpc>
              <a:spcBef>
                <a:spcPts val="600"/>
              </a:spcBef>
              <a:tabLst>
                <a:tab pos="390525" algn="l"/>
              </a:tabLst>
              <a:defRPr sz="75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Rettangolo">
            <a:extLst>
              <a:ext uri="{FF2B5EF4-FFF2-40B4-BE49-F238E27FC236}">
                <a16:creationId xmlns:a16="http://schemas.microsoft.com/office/drawing/2014/main" id="{8E4059B5-1CC4-F046-9A36-BEB918020F16}"/>
              </a:ext>
            </a:extLst>
          </p:cNvPr>
          <p:cNvSpPr/>
          <p:nvPr userDrawn="1"/>
        </p:nvSpPr>
        <p:spPr>
          <a:xfrm>
            <a:off x="8687011" y="0"/>
            <a:ext cx="456989" cy="5143500"/>
          </a:xfrm>
          <a:prstGeom prst="rect">
            <a:avLst/>
          </a:prstGeom>
          <a:solidFill>
            <a:srgbClr val="099683"/>
          </a:solidFill>
          <a:ln w="25400">
            <a:miter lim="400000"/>
          </a:ln>
        </p:spPr>
        <p:txBody>
          <a:bodyPr lIns="45720" tIns="45720" rIns="45720" bIns="45720" anchor="ctr"/>
          <a:lstStyle/>
          <a:p>
            <a:pPr defTabSz="914400">
              <a:lnSpc>
                <a:spcPct val="115000"/>
              </a:lnSpc>
              <a:defRPr sz="3200">
                <a:solidFill>
                  <a:srgbClr val="53535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1200"/>
          </a:p>
        </p:txBody>
      </p:sp>
      <p:sp>
        <p:nvSpPr>
          <p:cNvPr id="5" name="Google Shape;238;p22">
            <a:extLst>
              <a:ext uri="{FF2B5EF4-FFF2-40B4-BE49-F238E27FC236}">
                <a16:creationId xmlns:a16="http://schemas.microsoft.com/office/drawing/2014/main" id="{757F1519-540A-9B44-817D-C6A47AFFE561}"/>
              </a:ext>
            </a:extLst>
          </p:cNvPr>
          <p:cNvSpPr txBox="1">
            <a:spLocks/>
          </p:cNvSpPr>
          <p:nvPr userDrawn="1"/>
        </p:nvSpPr>
        <p:spPr>
          <a:xfrm>
            <a:off x="8687012" y="4820325"/>
            <a:ext cx="436931" cy="1771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5" tIns="91425" rIns="91425" bIns="91425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2pPr>
            <a:lvl3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3pPr>
            <a:lvl4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4pPr>
            <a:lvl5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5pPr>
            <a:lvl6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6pPr>
            <a:lvl7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7pPr>
            <a:lvl8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8pPr>
            <a:lvl9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9pPr>
          </a:lstStyle>
          <a:p>
            <a:pPr algn="r"/>
            <a:fld id="{86CB4B4D-7CA3-9044-876B-883B54F8677D}" type="slidenum">
              <a:rPr lang="it-IT" sz="75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97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Linea">
            <a:extLst>
              <a:ext uri="{FF2B5EF4-FFF2-40B4-BE49-F238E27FC236}">
                <a16:creationId xmlns:a16="http://schemas.microsoft.com/office/drawing/2014/main" id="{19D3120D-C588-0B4B-93AF-7A9921E36C34}"/>
              </a:ext>
            </a:extLst>
          </p:cNvPr>
          <p:cNvSpPr/>
          <p:nvPr userDrawn="1"/>
        </p:nvSpPr>
        <p:spPr>
          <a:xfrm flipV="1">
            <a:off x="9021779" y="4042694"/>
            <a:ext cx="0" cy="777631"/>
          </a:xfrm>
          <a:prstGeom prst="line">
            <a:avLst/>
          </a:prstGeom>
          <a:ln w="22225">
            <a:solidFill>
              <a:srgbClr val="FFFFFF"/>
            </a:solidFill>
          </a:ln>
        </p:spPr>
        <p:txBody>
          <a:bodyPr lIns="45720" tIns="45720" rIns="45720" bIns="45720"/>
          <a:lstStyle/>
          <a:p>
            <a:pPr defTabSz="914400">
              <a:lnSpc>
                <a:spcPct val="115000"/>
              </a:lnSpc>
              <a:defRPr sz="3200">
                <a:solidFill>
                  <a:srgbClr val="53535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120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C3E6602-F5B9-6541-BC6D-D1C0260D9D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23801" y="116398"/>
            <a:ext cx="210224" cy="210224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3EAF44EB-9CF4-4BE7-BEDC-0F3DDE061DAF}"/>
              </a:ext>
            </a:extLst>
          </p:cNvPr>
          <p:cNvSpPr/>
          <p:nvPr userDrawn="1"/>
        </p:nvSpPr>
        <p:spPr>
          <a:xfrm>
            <a:off x="-1908720" y="-1820738"/>
            <a:ext cx="2886118" cy="2886118"/>
          </a:xfrm>
          <a:prstGeom prst="rect">
            <a:avLst/>
          </a:prstGeom>
          <a:noFill/>
          <a:ln w="63500" cap="sq">
            <a:solidFill>
              <a:srgbClr val="09968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8" tIns="121918" rIns="121918" bIns="121918" numCol="1" spcCol="38100" rtlCol="0" anchor="ctr">
            <a:spAutoFit/>
          </a:bodyPr>
          <a:lstStyle/>
          <a:p>
            <a: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Code Pro Bold LC"/>
              <a:ea typeface="Code Pro Bold LC"/>
              <a:cs typeface="Code Pro Bold LC"/>
              <a:sym typeface="Code Pro Bold LC"/>
            </a:endParaRPr>
          </a:p>
        </p:txBody>
      </p:sp>
    </p:spTree>
    <p:extLst>
      <p:ext uri="{BB962C8B-B14F-4D97-AF65-F5344CB8AC3E}">
        <p14:creationId xmlns:p14="http://schemas.microsoft.com/office/powerpoint/2010/main" val="342812316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umero diapositiva">
            <a:extLst>
              <a:ext uri="{FF2B5EF4-FFF2-40B4-BE49-F238E27FC236}">
                <a16:creationId xmlns:a16="http://schemas.microsoft.com/office/drawing/2014/main" id="{771A0518-5A78-6C42-BE14-D1795F28A739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8897900" y="4922536"/>
            <a:ext cx="202119" cy="177163"/>
          </a:xfrm>
          <a:prstGeom prst="rect">
            <a:avLst/>
          </a:prstGeom>
        </p:spPr>
        <p:txBody>
          <a:bodyPr lIns="121917" tIns="121917" rIns="121917" bIns="121917"/>
          <a:lstStyle>
            <a:lvl1pPr algn="l" defTabSz="457187">
              <a:lnSpc>
                <a:spcPct val="80000"/>
              </a:lnSpc>
              <a:spcBef>
                <a:spcPts val="600"/>
              </a:spcBef>
              <a:tabLst>
                <a:tab pos="390525" algn="l"/>
              </a:tabLst>
              <a:defRPr sz="75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Rettangolo">
            <a:extLst>
              <a:ext uri="{FF2B5EF4-FFF2-40B4-BE49-F238E27FC236}">
                <a16:creationId xmlns:a16="http://schemas.microsoft.com/office/drawing/2014/main" id="{6EB2D898-E656-E74B-9D3B-677B44A99E05}"/>
              </a:ext>
            </a:extLst>
          </p:cNvPr>
          <p:cNvSpPr/>
          <p:nvPr userDrawn="1"/>
        </p:nvSpPr>
        <p:spPr>
          <a:xfrm>
            <a:off x="8687011" y="0"/>
            <a:ext cx="456989" cy="5143500"/>
          </a:xfrm>
          <a:prstGeom prst="rect">
            <a:avLst/>
          </a:prstGeom>
          <a:solidFill>
            <a:srgbClr val="099683"/>
          </a:solidFill>
          <a:ln w="25400">
            <a:miter lim="400000"/>
          </a:ln>
        </p:spPr>
        <p:txBody>
          <a:bodyPr lIns="45720" tIns="45720" rIns="45720" bIns="45720" anchor="ctr"/>
          <a:lstStyle/>
          <a:p>
            <a:pPr defTabSz="914400">
              <a:lnSpc>
                <a:spcPct val="115000"/>
              </a:lnSpc>
              <a:defRPr sz="3200">
                <a:solidFill>
                  <a:srgbClr val="53535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1200"/>
          </a:p>
        </p:txBody>
      </p:sp>
      <p:sp>
        <p:nvSpPr>
          <p:cNvPr id="5" name="Google Shape;238;p22">
            <a:extLst>
              <a:ext uri="{FF2B5EF4-FFF2-40B4-BE49-F238E27FC236}">
                <a16:creationId xmlns:a16="http://schemas.microsoft.com/office/drawing/2014/main" id="{9B286360-8207-CD46-89A7-3B8270A804EA}"/>
              </a:ext>
            </a:extLst>
          </p:cNvPr>
          <p:cNvSpPr txBox="1">
            <a:spLocks/>
          </p:cNvSpPr>
          <p:nvPr userDrawn="1"/>
        </p:nvSpPr>
        <p:spPr>
          <a:xfrm>
            <a:off x="8687012" y="4820325"/>
            <a:ext cx="436931" cy="1771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5" tIns="91425" rIns="91425" bIns="91425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2pPr>
            <a:lvl3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3pPr>
            <a:lvl4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4pPr>
            <a:lvl5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5pPr>
            <a:lvl6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6pPr>
            <a:lvl7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7pPr>
            <a:lvl8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8pPr>
            <a:lvl9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9pPr>
          </a:lstStyle>
          <a:p>
            <a:pPr algn="r"/>
            <a:fld id="{86CB4B4D-7CA3-9044-876B-883B54F8677D}" type="slidenum">
              <a:rPr lang="it-IT" sz="75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97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Linea">
            <a:extLst>
              <a:ext uri="{FF2B5EF4-FFF2-40B4-BE49-F238E27FC236}">
                <a16:creationId xmlns:a16="http://schemas.microsoft.com/office/drawing/2014/main" id="{CDF3B1A6-4525-2B44-BD4F-51611254BBE0}"/>
              </a:ext>
            </a:extLst>
          </p:cNvPr>
          <p:cNvSpPr/>
          <p:nvPr userDrawn="1"/>
        </p:nvSpPr>
        <p:spPr>
          <a:xfrm flipV="1">
            <a:off x="9021779" y="4042694"/>
            <a:ext cx="0" cy="777631"/>
          </a:xfrm>
          <a:prstGeom prst="line">
            <a:avLst/>
          </a:prstGeom>
          <a:ln w="22225">
            <a:solidFill>
              <a:srgbClr val="FFFFFF"/>
            </a:solidFill>
          </a:ln>
        </p:spPr>
        <p:txBody>
          <a:bodyPr lIns="45720" tIns="45720" rIns="45720" bIns="45720"/>
          <a:lstStyle/>
          <a:p>
            <a:pPr defTabSz="914400">
              <a:lnSpc>
                <a:spcPct val="115000"/>
              </a:lnSpc>
              <a:defRPr sz="3200">
                <a:solidFill>
                  <a:srgbClr val="53535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120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714A38C-2E4C-0A43-A184-43F437AA21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23801" y="116398"/>
            <a:ext cx="210224" cy="21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874754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238;p22">
            <a:extLst>
              <a:ext uri="{FF2B5EF4-FFF2-40B4-BE49-F238E27FC236}">
                <a16:creationId xmlns:a16="http://schemas.microsoft.com/office/drawing/2014/main" id="{0D0EA17D-D635-2A4C-9924-6DB57F2324DF}"/>
              </a:ext>
            </a:extLst>
          </p:cNvPr>
          <p:cNvSpPr txBox="1">
            <a:spLocks/>
          </p:cNvSpPr>
          <p:nvPr userDrawn="1"/>
        </p:nvSpPr>
        <p:spPr>
          <a:xfrm>
            <a:off x="8687012" y="4820325"/>
            <a:ext cx="436931" cy="1771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5" tIns="91425" rIns="91425" bIns="91425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2pPr>
            <a:lvl3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3pPr>
            <a:lvl4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4pPr>
            <a:lvl5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5pPr>
            <a:lvl6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6pPr>
            <a:lvl7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7pPr>
            <a:lvl8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8pPr>
            <a:lvl9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9pPr>
          </a:lstStyle>
          <a:p>
            <a:pPr algn="r"/>
            <a:fld id="{86CB4B4D-7CA3-9044-876B-883B54F8677D}" type="slidenum">
              <a:rPr lang="it-IT" sz="750" smtClean="0">
                <a:solidFill>
                  <a:srgbClr val="0996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975" dirty="0">
              <a:solidFill>
                <a:srgbClr val="0996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Linea">
            <a:extLst>
              <a:ext uri="{FF2B5EF4-FFF2-40B4-BE49-F238E27FC236}">
                <a16:creationId xmlns:a16="http://schemas.microsoft.com/office/drawing/2014/main" id="{E44D1306-37DD-1343-AA50-D799B957B0B0}"/>
              </a:ext>
            </a:extLst>
          </p:cNvPr>
          <p:cNvSpPr/>
          <p:nvPr userDrawn="1"/>
        </p:nvSpPr>
        <p:spPr>
          <a:xfrm flipV="1">
            <a:off x="9021779" y="4042694"/>
            <a:ext cx="0" cy="777631"/>
          </a:xfrm>
          <a:prstGeom prst="line">
            <a:avLst/>
          </a:prstGeom>
          <a:ln w="22225">
            <a:solidFill>
              <a:srgbClr val="099683"/>
            </a:solidFill>
          </a:ln>
        </p:spPr>
        <p:txBody>
          <a:bodyPr lIns="45720" tIns="45720" rIns="45720" bIns="45720"/>
          <a:lstStyle/>
          <a:p>
            <a:pPr defTabSz="914400">
              <a:lnSpc>
                <a:spcPct val="115000"/>
              </a:lnSpc>
              <a:defRPr sz="3200">
                <a:solidFill>
                  <a:srgbClr val="53535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1200"/>
          </a:p>
        </p:txBody>
      </p:sp>
      <p:pic>
        <p:nvPicPr>
          <p:cNvPr id="16" name="Immagine 15" descr="Immagine che contiene disegnando, segnale&#10;&#10;Descrizione generata automaticamente">
            <a:extLst>
              <a:ext uri="{FF2B5EF4-FFF2-40B4-BE49-F238E27FC236}">
                <a16:creationId xmlns:a16="http://schemas.microsoft.com/office/drawing/2014/main" id="{88C7093A-CB4E-BB46-8A04-87D20D9164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854" y="112951"/>
            <a:ext cx="210224" cy="21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04898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umero diapositiva">
            <a:extLst>
              <a:ext uri="{FF2B5EF4-FFF2-40B4-BE49-F238E27FC236}">
                <a16:creationId xmlns:a16="http://schemas.microsoft.com/office/drawing/2014/main" id="{771A0518-5A78-6C42-BE14-D1795F28A739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8897900" y="4922536"/>
            <a:ext cx="202119" cy="177163"/>
          </a:xfrm>
          <a:prstGeom prst="rect">
            <a:avLst/>
          </a:prstGeom>
        </p:spPr>
        <p:txBody>
          <a:bodyPr lIns="121917" tIns="121917" rIns="121917" bIns="121917"/>
          <a:lstStyle>
            <a:lvl1pPr algn="l" defTabSz="457187">
              <a:lnSpc>
                <a:spcPct val="80000"/>
              </a:lnSpc>
              <a:spcBef>
                <a:spcPts val="600"/>
              </a:spcBef>
              <a:tabLst>
                <a:tab pos="390525" algn="l"/>
              </a:tabLst>
              <a:defRPr sz="75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Rettangolo">
            <a:extLst>
              <a:ext uri="{FF2B5EF4-FFF2-40B4-BE49-F238E27FC236}">
                <a16:creationId xmlns:a16="http://schemas.microsoft.com/office/drawing/2014/main" id="{6EB2D898-E656-E74B-9D3B-677B44A99E05}"/>
              </a:ext>
            </a:extLst>
          </p:cNvPr>
          <p:cNvSpPr/>
          <p:nvPr userDrawn="1"/>
        </p:nvSpPr>
        <p:spPr>
          <a:xfrm>
            <a:off x="8687011" y="0"/>
            <a:ext cx="456989" cy="5143500"/>
          </a:xfrm>
          <a:prstGeom prst="rect">
            <a:avLst/>
          </a:prstGeom>
          <a:solidFill>
            <a:srgbClr val="099683"/>
          </a:solidFill>
          <a:ln w="25400">
            <a:miter lim="400000"/>
          </a:ln>
        </p:spPr>
        <p:txBody>
          <a:bodyPr lIns="45720" tIns="45720" rIns="45720" bIns="45720" anchor="ctr"/>
          <a:lstStyle/>
          <a:p>
            <a:pPr defTabSz="914400">
              <a:lnSpc>
                <a:spcPct val="115000"/>
              </a:lnSpc>
              <a:defRPr sz="3200">
                <a:solidFill>
                  <a:srgbClr val="53535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1200"/>
          </a:p>
        </p:txBody>
      </p:sp>
      <p:sp>
        <p:nvSpPr>
          <p:cNvPr id="5" name="Google Shape;238;p22">
            <a:extLst>
              <a:ext uri="{FF2B5EF4-FFF2-40B4-BE49-F238E27FC236}">
                <a16:creationId xmlns:a16="http://schemas.microsoft.com/office/drawing/2014/main" id="{9B286360-8207-CD46-89A7-3B8270A804EA}"/>
              </a:ext>
            </a:extLst>
          </p:cNvPr>
          <p:cNvSpPr txBox="1">
            <a:spLocks/>
          </p:cNvSpPr>
          <p:nvPr userDrawn="1"/>
        </p:nvSpPr>
        <p:spPr>
          <a:xfrm>
            <a:off x="8687012" y="4820325"/>
            <a:ext cx="436931" cy="1771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5" tIns="91425" rIns="91425" bIns="91425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2pPr>
            <a:lvl3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3pPr>
            <a:lvl4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4pPr>
            <a:lvl5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5pPr>
            <a:lvl6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6pPr>
            <a:lvl7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7pPr>
            <a:lvl8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8pPr>
            <a:lvl9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9pPr>
          </a:lstStyle>
          <a:p>
            <a:pPr algn="r"/>
            <a:fld id="{86CB4B4D-7CA3-9044-876B-883B54F8677D}" type="slidenum">
              <a:rPr lang="it-IT" sz="75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97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Linea">
            <a:extLst>
              <a:ext uri="{FF2B5EF4-FFF2-40B4-BE49-F238E27FC236}">
                <a16:creationId xmlns:a16="http://schemas.microsoft.com/office/drawing/2014/main" id="{CDF3B1A6-4525-2B44-BD4F-51611254BBE0}"/>
              </a:ext>
            </a:extLst>
          </p:cNvPr>
          <p:cNvSpPr/>
          <p:nvPr userDrawn="1"/>
        </p:nvSpPr>
        <p:spPr>
          <a:xfrm flipV="1">
            <a:off x="9021779" y="4042694"/>
            <a:ext cx="0" cy="777631"/>
          </a:xfrm>
          <a:prstGeom prst="line">
            <a:avLst/>
          </a:prstGeom>
          <a:ln w="22225">
            <a:solidFill>
              <a:srgbClr val="FFFFFF"/>
            </a:solidFill>
          </a:ln>
        </p:spPr>
        <p:txBody>
          <a:bodyPr lIns="45720" tIns="45720" rIns="45720" bIns="45720"/>
          <a:lstStyle/>
          <a:p>
            <a:pPr defTabSz="914400">
              <a:lnSpc>
                <a:spcPct val="115000"/>
              </a:lnSpc>
              <a:defRPr sz="3200">
                <a:solidFill>
                  <a:srgbClr val="53535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120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714A38C-2E4C-0A43-A184-43F437AA21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23801" y="116398"/>
            <a:ext cx="210224" cy="21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060987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DF753435-BFD0-9548-AB95-C135A6373752}"/>
              </a:ext>
            </a:extLst>
          </p:cNvPr>
          <p:cNvSpPr/>
          <p:nvPr userDrawn="1"/>
        </p:nvSpPr>
        <p:spPr>
          <a:xfrm>
            <a:off x="-3" y="-11584"/>
            <a:ext cx="9144003" cy="5155084"/>
          </a:xfrm>
          <a:prstGeom prst="rect">
            <a:avLst/>
          </a:prstGeom>
          <a:solidFill>
            <a:schemeClr val="accent1">
              <a:hueOff val="275567"/>
              <a:satOff val="25859"/>
              <a:lumOff val="-7843"/>
            </a:schemeClr>
          </a:solidFill>
          <a:ln w="25400">
            <a:miter lim="400000"/>
          </a:ln>
        </p:spPr>
        <p:txBody>
          <a:bodyPr lIns="45720" tIns="45720" rIns="45720" bIns="45720" anchor="ctr"/>
          <a:lstStyle/>
          <a:p>
            <a:pPr algn="ctr" defTabSz="914400">
              <a:lnSpc>
                <a:spcPct val="115000"/>
              </a:lnSpc>
              <a:defRPr sz="32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1200" dirty="0"/>
          </a:p>
        </p:txBody>
      </p:sp>
      <p:sp>
        <p:nvSpPr>
          <p:cNvPr id="3" name="Rettangolo">
            <a:extLst>
              <a:ext uri="{FF2B5EF4-FFF2-40B4-BE49-F238E27FC236}">
                <a16:creationId xmlns:a16="http://schemas.microsoft.com/office/drawing/2014/main" id="{9009A65D-58EA-6C4D-983F-4BF8BEE4E41A}"/>
              </a:ext>
            </a:extLst>
          </p:cNvPr>
          <p:cNvSpPr/>
          <p:nvPr userDrawn="1"/>
        </p:nvSpPr>
        <p:spPr>
          <a:xfrm>
            <a:off x="8700418" y="-11585"/>
            <a:ext cx="443582" cy="5155085"/>
          </a:xfrm>
          <a:prstGeom prst="rect">
            <a:avLst/>
          </a:prstGeom>
          <a:solidFill>
            <a:schemeClr val="bg1"/>
          </a:solidFill>
          <a:ln w="25400">
            <a:miter lim="400000"/>
          </a:ln>
        </p:spPr>
        <p:txBody>
          <a:bodyPr lIns="45720" tIns="45720" rIns="45720" bIns="45720" anchor="ctr"/>
          <a:lstStyle/>
          <a:p>
            <a:pPr defTabSz="914400">
              <a:lnSpc>
                <a:spcPct val="115000"/>
              </a:lnSpc>
              <a:defRPr sz="3200">
                <a:solidFill>
                  <a:srgbClr val="53535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1200" dirty="0"/>
          </a:p>
        </p:txBody>
      </p:sp>
      <p:sp>
        <p:nvSpPr>
          <p:cNvPr id="4" name="Google Shape;238;p22">
            <a:extLst>
              <a:ext uri="{FF2B5EF4-FFF2-40B4-BE49-F238E27FC236}">
                <a16:creationId xmlns:a16="http://schemas.microsoft.com/office/drawing/2014/main" id="{5EA3643F-E780-F843-A6BC-EFDA3A9B15F3}"/>
              </a:ext>
            </a:extLst>
          </p:cNvPr>
          <p:cNvSpPr txBox="1">
            <a:spLocks/>
          </p:cNvSpPr>
          <p:nvPr userDrawn="1"/>
        </p:nvSpPr>
        <p:spPr>
          <a:xfrm>
            <a:off x="8687012" y="4820325"/>
            <a:ext cx="436931" cy="1771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5" tIns="91425" rIns="91425" bIns="91425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2pPr>
            <a:lvl3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3pPr>
            <a:lvl4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4pPr>
            <a:lvl5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5pPr>
            <a:lvl6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6pPr>
            <a:lvl7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7pPr>
            <a:lvl8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8pPr>
            <a:lvl9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9pPr>
          </a:lstStyle>
          <a:p>
            <a:pPr algn="r"/>
            <a:fld id="{86CB4B4D-7CA3-9044-876B-883B54F8677D}" type="slidenum">
              <a:rPr lang="it-IT" sz="750" smtClean="0">
                <a:solidFill>
                  <a:srgbClr val="0996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975" dirty="0">
              <a:solidFill>
                <a:srgbClr val="0996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Linea">
            <a:extLst>
              <a:ext uri="{FF2B5EF4-FFF2-40B4-BE49-F238E27FC236}">
                <a16:creationId xmlns:a16="http://schemas.microsoft.com/office/drawing/2014/main" id="{A18ACCCA-4FC6-D842-A6A3-FD307BD81066}"/>
              </a:ext>
            </a:extLst>
          </p:cNvPr>
          <p:cNvSpPr/>
          <p:nvPr userDrawn="1"/>
        </p:nvSpPr>
        <p:spPr>
          <a:xfrm flipV="1">
            <a:off x="9021779" y="4042694"/>
            <a:ext cx="0" cy="777631"/>
          </a:xfrm>
          <a:prstGeom prst="line">
            <a:avLst/>
          </a:prstGeom>
          <a:ln w="22225">
            <a:solidFill>
              <a:srgbClr val="099683"/>
            </a:solidFill>
          </a:ln>
        </p:spPr>
        <p:txBody>
          <a:bodyPr lIns="45720" tIns="45720" rIns="45720" bIns="45720"/>
          <a:lstStyle/>
          <a:p>
            <a:pPr defTabSz="914400">
              <a:lnSpc>
                <a:spcPct val="115000"/>
              </a:lnSpc>
              <a:defRPr sz="3200">
                <a:solidFill>
                  <a:srgbClr val="53535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1200"/>
          </a:p>
        </p:txBody>
      </p:sp>
      <p:pic>
        <p:nvPicPr>
          <p:cNvPr id="10" name="Immagine 9" descr="Immagine che contiene disegnando, segnale&#10;&#10;Descrizione generata automaticamente">
            <a:extLst>
              <a:ext uri="{FF2B5EF4-FFF2-40B4-BE49-F238E27FC236}">
                <a16:creationId xmlns:a16="http://schemas.microsoft.com/office/drawing/2014/main" id="{9AC99D41-6A54-6347-A337-BBA3BBE754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854" y="112951"/>
            <a:ext cx="210224" cy="21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122955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empt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DF753435-BFD0-9548-AB95-C135A6373752}"/>
              </a:ext>
            </a:extLst>
          </p:cNvPr>
          <p:cNvSpPr/>
          <p:nvPr userDrawn="1"/>
        </p:nvSpPr>
        <p:spPr>
          <a:xfrm>
            <a:off x="-15501" y="-7812"/>
            <a:ext cx="3831417" cy="5155084"/>
          </a:xfrm>
          <a:prstGeom prst="rect">
            <a:avLst/>
          </a:prstGeom>
          <a:solidFill>
            <a:schemeClr val="accent1">
              <a:hueOff val="275567"/>
              <a:satOff val="25859"/>
              <a:lumOff val="-7843"/>
            </a:schemeClr>
          </a:solidFill>
          <a:ln w="25400">
            <a:miter lim="400000"/>
          </a:ln>
        </p:spPr>
        <p:txBody>
          <a:bodyPr lIns="45720" tIns="45720" rIns="45720" bIns="45720" anchor="ctr"/>
          <a:lstStyle/>
          <a:p>
            <a:pPr algn="ctr" defTabSz="914400">
              <a:lnSpc>
                <a:spcPct val="115000"/>
              </a:lnSpc>
              <a:defRPr sz="32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1200"/>
          </a:p>
        </p:txBody>
      </p:sp>
      <p:sp>
        <p:nvSpPr>
          <p:cNvPr id="4" name="Google Shape;238;p22">
            <a:extLst>
              <a:ext uri="{FF2B5EF4-FFF2-40B4-BE49-F238E27FC236}">
                <a16:creationId xmlns:a16="http://schemas.microsoft.com/office/drawing/2014/main" id="{A0CD8D9D-CD4C-B846-8618-5C7F0DDD5F82}"/>
              </a:ext>
            </a:extLst>
          </p:cNvPr>
          <p:cNvSpPr txBox="1">
            <a:spLocks/>
          </p:cNvSpPr>
          <p:nvPr userDrawn="1"/>
        </p:nvSpPr>
        <p:spPr>
          <a:xfrm>
            <a:off x="8687012" y="4820325"/>
            <a:ext cx="436931" cy="1771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5" tIns="91425" rIns="91425" bIns="91425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2pPr>
            <a:lvl3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3pPr>
            <a:lvl4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4pPr>
            <a:lvl5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5pPr>
            <a:lvl6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6pPr>
            <a:lvl7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7pPr>
            <a:lvl8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8pPr>
            <a:lvl9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9pPr>
          </a:lstStyle>
          <a:p>
            <a:pPr algn="r"/>
            <a:fld id="{86CB4B4D-7CA3-9044-876B-883B54F8677D}" type="slidenum">
              <a:rPr lang="it-IT" sz="750" smtClean="0">
                <a:solidFill>
                  <a:srgbClr val="0996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975" dirty="0">
              <a:solidFill>
                <a:srgbClr val="0996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Linea">
            <a:extLst>
              <a:ext uri="{FF2B5EF4-FFF2-40B4-BE49-F238E27FC236}">
                <a16:creationId xmlns:a16="http://schemas.microsoft.com/office/drawing/2014/main" id="{F2F1051B-9468-1547-98FB-E109D5B64E91}"/>
              </a:ext>
            </a:extLst>
          </p:cNvPr>
          <p:cNvSpPr/>
          <p:nvPr userDrawn="1"/>
        </p:nvSpPr>
        <p:spPr>
          <a:xfrm flipV="1">
            <a:off x="9021779" y="4042694"/>
            <a:ext cx="0" cy="777631"/>
          </a:xfrm>
          <a:prstGeom prst="line">
            <a:avLst/>
          </a:prstGeom>
          <a:ln w="22225">
            <a:solidFill>
              <a:srgbClr val="099683"/>
            </a:solidFill>
          </a:ln>
        </p:spPr>
        <p:txBody>
          <a:bodyPr lIns="45720" tIns="45720" rIns="45720" bIns="45720"/>
          <a:lstStyle/>
          <a:p>
            <a:pPr defTabSz="914400">
              <a:lnSpc>
                <a:spcPct val="115000"/>
              </a:lnSpc>
              <a:defRPr sz="3200">
                <a:solidFill>
                  <a:srgbClr val="53535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1200"/>
          </a:p>
        </p:txBody>
      </p:sp>
      <p:pic>
        <p:nvPicPr>
          <p:cNvPr id="6" name="Immagine 5" descr="Immagine che contiene disegnando, segnale&#10;&#10;Descrizione generata automaticamente">
            <a:extLst>
              <a:ext uri="{FF2B5EF4-FFF2-40B4-BE49-F238E27FC236}">
                <a16:creationId xmlns:a16="http://schemas.microsoft.com/office/drawing/2014/main" id="{E8C7BA7A-58A7-8C43-B370-DADF620CB1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854" y="112951"/>
            <a:ext cx="210224" cy="210224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D55E2A2B-A87F-4041-84A3-327C14DDB74C}"/>
              </a:ext>
            </a:extLst>
          </p:cNvPr>
          <p:cNvSpPr/>
          <p:nvPr userDrawn="1"/>
        </p:nvSpPr>
        <p:spPr>
          <a:xfrm>
            <a:off x="-1908720" y="-1820738"/>
            <a:ext cx="2886118" cy="2886118"/>
          </a:xfrm>
          <a:prstGeom prst="rect">
            <a:avLst/>
          </a:prstGeom>
          <a:noFill/>
          <a:ln w="63500" cap="sq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8" tIns="121918" rIns="121918" bIns="121918" numCol="1" spcCol="38100" rtlCol="0" anchor="ctr">
            <a:spAutoFit/>
          </a:bodyPr>
          <a:lstStyle/>
          <a:p>
            <a: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Code Pro Bold LC"/>
              <a:ea typeface="Code Pro Bold LC"/>
              <a:cs typeface="Code Pro Bold LC"/>
              <a:sym typeface="Code Pro Bold LC"/>
            </a:endParaRPr>
          </a:p>
        </p:txBody>
      </p:sp>
    </p:spTree>
    <p:extLst>
      <p:ext uri="{BB962C8B-B14F-4D97-AF65-F5344CB8AC3E}">
        <p14:creationId xmlns:p14="http://schemas.microsoft.com/office/powerpoint/2010/main" val="209145072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empt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DF753435-BFD0-9548-AB95-C135A6373752}"/>
              </a:ext>
            </a:extLst>
          </p:cNvPr>
          <p:cNvSpPr/>
          <p:nvPr userDrawn="1"/>
        </p:nvSpPr>
        <p:spPr>
          <a:xfrm>
            <a:off x="-15501" y="-7812"/>
            <a:ext cx="8753187" cy="2687574"/>
          </a:xfrm>
          <a:prstGeom prst="rect">
            <a:avLst/>
          </a:prstGeom>
          <a:solidFill>
            <a:schemeClr val="accent1">
              <a:hueOff val="275567"/>
              <a:satOff val="25859"/>
              <a:lumOff val="-7843"/>
            </a:schemeClr>
          </a:solidFill>
          <a:ln w="25400">
            <a:miter lim="400000"/>
          </a:ln>
        </p:spPr>
        <p:txBody>
          <a:bodyPr lIns="45720" tIns="45720" rIns="45720" bIns="45720" anchor="ctr"/>
          <a:lstStyle/>
          <a:p>
            <a:pPr algn="ctr" defTabSz="914400">
              <a:lnSpc>
                <a:spcPct val="115000"/>
              </a:lnSpc>
              <a:defRPr sz="32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1200"/>
          </a:p>
        </p:txBody>
      </p:sp>
      <p:sp>
        <p:nvSpPr>
          <p:cNvPr id="4" name="Google Shape;238;p22">
            <a:extLst>
              <a:ext uri="{FF2B5EF4-FFF2-40B4-BE49-F238E27FC236}">
                <a16:creationId xmlns:a16="http://schemas.microsoft.com/office/drawing/2014/main" id="{A0CD8D9D-CD4C-B846-8618-5C7F0DDD5F82}"/>
              </a:ext>
            </a:extLst>
          </p:cNvPr>
          <p:cNvSpPr txBox="1">
            <a:spLocks/>
          </p:cNvSpPr>
          <p:nvPr userDrawn="1"/>
        </p:nvSpPr>
        <p:spPr>
          <a:xfrm>
            <a:off x="8687012" y="4820325"/>
            <a:ext cx="436931" cy="1771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5" tIns="91425" rIns="91425" bIns="91425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2pPr>
            <a:lvl3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3pPr>
            <a:lvl4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4pPr>
            <a:lvl5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5pPr>
            <a:lvl6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6pPr>
            <a:lvl7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7pPr>
            <a:lvl8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8pPr>
            <a:lvl9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9pPr>
          </a:lstStyle>
          <a:p>
            <a:pPr algn="r"/>
            <a:fld id="{86CB4B4D-7CA3-9044-876B-883B54F8677D}" type="slidenum">
              <a:rPr lang="it-IT" sz="750" smtClean="0">
                <a:solidFill>
                  <a:srgbClr val="0996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975" dirty="0">
              <a:solidFill>
                <a:srgbClr val="0996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Linea">
            <a:extLst>
              <a:ext uri="{FF2B5EF4-FFF2-40B4-BE49-F238E27FC236}">
                <a16:creationId xmlns:a16="http://schemas.microsoft.com/office/drawing/2014/main" id="{F2F1051B-9468-1547-98FB-E109D5B64E91}"/>
              </a:ext>
            </a:extLst>
          </p:cNvPr>
          <p:cNvSpPr/>
          <p:nvPr userDrawn="1"/>
        </p:nvSpPr>
        <p:spPr>
          <a:xfrm flipV="1">
            <a:off x="9021779" y="4042694"/>
            <a:ext cx="0" cy="777631"/>
          </a:xfrm>
          <a:prstGeom prst="line">
            <a:avLst/>
          </a:prstGeom>
          <a:ln w="22225">
            <a:solidFill>
              <a:srgbClr val="099683"/>
            </a:solidFill>
          </a:ln>
        </p:spPr>
        <p:txBody>
          <a:bodyPr lIns="45720" tIns="45720" rIns="45720" bIns="45720"/>
          <a:lstStyle/>
          <a:p>
            <a:pPr defTabSz="914400">
              <a:lnSpc>
                <a:spcPct val="115000"/>
              </a:lnSpc>
              <a:defRPr sz="3200">
                <a:solidFill>
                  <a:srgbClr val="53535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1200"/>
          </a:p>
        </p:txBody>
      </p:sp>
      <p:pic>
        <p:nvPicPr>
          <p:cNvPr id="6" name="Immagine 5" descr="Immagine che contiene disegnando, segnale&#10;&#10;Descrizione generata automaticamente">
            <a:extLst>
              <a:ext uri="{FF2B5EF4-FFF2-40B4-BE49-F238E27FC236}">
                <a16:creationId xmlns:a16="http://schemas.microsoft.com/office/drawing/2014/main" id="{E8C7BA7A-58A7-8C43-B370-DADF620CB1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854" y="112951"/>
            <a:ext cx="210224" cy="210224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02DEF4E8-90B2-476A-8325-F49803E6E4A1}"/>
              </a:ext>
            </a:extLst>
          </p:cNvPr>
          <p:cNvSpPr/>
          <p:nvPr userDrawn="1"/>
        </p:nvSpPr>
        <p:spPr>
          <a:xfrm>
            <a:off x="-1908720" y="-1820738"/>
            <a:ext cx="2886118" cy="2886118"/>
          </a:xfrm>
          <a:prstGeom prst="rect">
            <a:avLst/>
          </a:prstGeom>
          <a:noFill/>
          <a:ln w="63500" cap="sq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8" tIns="121918" rIns="121918" bIns="121918" numCol="1" spcCol="38100" rtlCol="0" anchor="ctr">
            <a:spAutoFit/>
          </a:bodyPr>
          <a:lstStyle/>
          <a:p>
            <a: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Code Pro Bold LC"/>
              <a:ea typeface="Code Pro Bold LC"/>
              <a:cs typeface="Code Pro Bold LC"/>
              <a:sym typeface="Code Pro Bold LC"/>
            </a:endParaRPr>
          </a:p>
        </p:txBody>
      </p:sp>
    </p:spTree>
    <p:extLst>
      <p:ext uri="{BB962C8B-B14F-4D97-AF65-F5344CB8AC3E}">
        <p14:creationId xmlns:p14="http://schemas.microsoft.com/office/powerpoint/2010/main" val="1105071413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38;p22">
            <a:extLst>
              <a:ext uri="{FF2B5EF4-FFF2-40B4-BE49-F238E27FC236}">
                <a16:creationId xmlns:a16="http://schemas.microsoft.com/office/drawing/2014/main" id="{A0CD8D9D-CD4C-B846-8618-5C7F0DDD5F82}"/>
              </a:ext>
            </a:extLst>
          </p:cNvPr>
          <p:cNvSpPr txBox="1">
            <a:spLocks/>
          </p:cNvSpPr>
          <p:nvPr userDrawn="1"/>
        </p:nvSpPr>
        <p:spPr>
          <a:xfrm>
            <a:off x="8687012" y="4820325"/>
            <a:ext cx="436931" cy="1771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5" tIns="91425" rIns="91425" bIns="91425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2pPr>
            <a:lvl3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3pPr>
            <a:lvl4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4pPr>
            <a:lvl5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5pPr>
            <a:lvl6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6pPr>
            <a:lvl7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7pPr>
            <a:lvl8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8pPr>
            <a:lvl9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9pPr>
          </a:lstStyle>
          <a:p>
            <a:pPr algn="r"/>
            <a:fld id="{86CB4B4D-7CA3-9044-876B-883B54F8677D}" type="slidenum">
              <a:rPr lang="it-IT" sz="750" smtClean="0">
                <a:solidFill>
                  <a:srgbClr val="0996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975" dirty="0">
              <a:solidFill>
                <a:srgbClr val="0996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Linea">
            <a:extLst>
              <a:ext uri="{FF2B5EF4-FFF2-40B4-BE49-F238E27FC236}">
                <a16:creationId xmlns:a16="http://schemas.microsoft.com/office/drawing/2014/main" id="{F2F1051B-9468-1547-98FB-E109D5B64E91}"/>
              </a:ext>
            </a:extLst>
          </p:cNvPr>
          <p:cNvSpPr/>
          <p:nvPr userDrawn="1"/>
        </p:nvSpPr>
        <p:spPr>
          <a:xfrm flipV="1">
            <a:off x="9021779" y="4042694"/>
            <a:ext cx="0" cy="777631"/>
          </a:xfrm>
          <a:prstGeom prst="line">
            <a:avLst/>
          </a:prstGeom>
          <a:ln w="22225">
            <a:solidFill>
              <a:srgbClr val="099683"/>
            </a:solidFill>
          </a:ln>
        </p:spPr>
        <p:txBody>
          <a:bodyPr lIns="45720" tIns="45720" rIns="45720" bIns="45720"/>
          <a:lstStyle/>
          <a:p>
            <a:pPr defTabSz="914400">
              <a:lnSpc>
                <a:spcPct val="115000"/>
              </a:lnSpc>
              <a:defRPr sz="3200">
                <a:solidFill>
                  <a:srgbClr val="53535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1200"/>
          </a:p>
        </p:txBody>
      </p:sp>
      <p:pic>
        <p:nvPicPr>
          <p:cNvPr id="6" name="Immagine 5" descr="Immagine che contiene disegnando, segnale&#10;&#10;Descrizione generata automaticamente">
            <a:extLst>
              <a:ext uri="{FF2B5EF4-FFF2-40B4-BE49-F238E27FC236}">
                <a16:creationId xmlns:a16="http://schemas.microsoft.com/office/drawing/2014/main" id="{E8C7BA7A-58A7-8C43-B370-DADF620CB1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854" y="112951"/>
            <a:ext cx="210224" cy="21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63989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238;p22">
            <a:extLst>
              <a:ext uri="{FF2B5EF4-FFF2-40B4-BE49-F238E27FC236}">
                <a16:creationId xmlns:a16="http://schemas.microsoft.com/office/drawing/2014/main" id="{7077EEBF-A604-6D44-97D6-A01401F0DC3A}"/>
              </a:ext>
            </a:extLst>
          </p:cNvPr>
          <p:cNvSpPr txBox="1">
            <a:spLocks/>
          </p:cNvSpPr>
          <p:nvPr userDrawn="1"/>
        </p:nvSpPr>
        <p:spPr>
          <a:xfrm>
            <a:off x="8687012" y="4820325"/>
            <a:ext cx="436931" cy="1771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5" tIns="91425" rIns="91425" bIns="91425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2pPr>
            <a:lvl3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3pPr>
            <a:lvl4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4pPr>
            <a:lvl5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5pPr>
            <a:lvl6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6pPr>
            <a:lvl7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7pPr>
            <a:lvl8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8pPr>
            <a:lvl9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9pPr>
          </a:lstStyle>
          <a:p>
            <a:pPr algn="r"/>
            <a:endParaRPr lang="it-IT" sz="975" dirty="0">
              <a:solidFill>
                <a:srgbClr val="0996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ettangolo 1">
            <a:extLst>
              <a:ext uri="{FF2B5EF4-FFF2-40B4-BE49-F238E27FC236}">
                <a16:creationId xmlns:a16="http://schemas.microsoft.com/office/drawing/2014/main" id="{C1467567-A4AA-4842-BE87-C8AFC268D0D2}"/>
              </a:ext>
            </a:extLst>
          </p:cNvPr>
          <p:cNvSpPr/>
          <p:nvPr userDrawn="1"/>
        </p:nvSpPr>
        <p:spPr>
          <a:xfrm>
            <a:off x="-3" y="-11584"/>
            <a:ext cx="8700422" cy="4437059"/>
          </a:xfrm>
          <a:prstGeom prst="rect">
            <a:avLst/>
          </a:prstGeom>
          <a:solidFill>
            <a:schemeClr val="accent1">
              <a:hueOff val="275567"/>
              <a:satOff val="25859"/>
              <a:lumOff val="-7843"/>
            </a:schemeClr>
          </a:solidFill>
          <a:ln w="25400">
            <a:miter lim="400000"/>
          </a:ln>
        </p:spPr>
        <p:txBody>
          <a:bodyPr lIns="45720" tIns="45720" rIns="45720" bIns="45720" anchor="ctr"/>
          <a:lstStyle/>
          <a:p>
            <a:pPr algn="ctr" defTabSz="914400">
              <a:lnSpc>
                <a:spcPct val="115000"/>
              </a:lnSpc>
              <a:defRPr sz="32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1200"/>
          </a:p>
        </p:txBody>
      </p:sp>
      <p:sp>
        <p:nvSpPr>
          <p:cNvPr id="56" name="Google Shape;238;p22">
            <a:extLst>
              <a:ext uri="{FF2B5EF4-FFF2-40B4-BE49-F238E27FC236}">
                <a16:creationId xmlns:a16="http://schemas.microsoft.com/office/drawing/2014/main" id="{98962FA9-2D37-0144-B065-4ABB7FC6D6F6}"/>
              </a:ext>
            </a:extLst>
          </p:cNvPr>
          <p:cNvSpPr txBox="1">
            <a:spLocks/>
          </p:cNvSpPr>
          <p:nvPr userDrawn="1"/>
        </p:nvSpPr>
        <p:spPr>
          <a:xfrm>
            <a:off x="8687012" y="4820325"/>
            <a:ext cx="436931" cy="1771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5" tIns="91425" rIns="91425" bIns="91425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2pPr>
            <a:lvl3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3pPr>
            <a:lvl4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4pPr>
            <a:lvl5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5pPr>
            <a:lvl6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6pPr>
            <a:lvl7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7pPr>
            <a:lvl8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8pPr>
            <a:lvl9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9pPr>
          </a:lstStyle>
          <a:p>
            <a:pPr algn="r"/>
            <a:fld id="{86CB4B4D-7CA3-9044-876B-883B54F8677D}" type="slidenum">
              <a:rPr lang="it-IT" sz="750" smtClean="0">
                <a:solidFill>
                  <a:srgbClr val="0996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975" dirty="0">
              <a:solidFill>
                <a:srgbClr val="0996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Linea">
            <a:extLst>
              <a:ext uri="{FF2B5EF4-FFF2-40B4-BE49-F238E27FC236}">
                <a16:creationId xmlns:a16="http://schemas.microsoft.com/office/drawing/2014/main" id="{87868095-8C1D-4249-9780-BB8F65AB882A}"/>
              </a:ext>
            </a:extLst>
          </p:cNvPr>
          <p:cNvSpPr/>
          <p:nvPr userDrawn="1"/>
        </p:nvSpPr>
        <p:spPr>
          <a:xfrm flipV="1">
            <a:off x="9021779" y="4042694"/>
            <a:ext cx="0" cy="777631"/>
          </a:xfrm>
          <a:prstGeom prst="line">
            <a:avLst/>
          </a:prstGeom>
          <a:ln w="22225">
            <a:solidFill>
              <a:srgbClr val="099683"/>
            </a:solidFill>
          </a:ln>
        </p:spPr>
        <p:txBody>
          <a:bodyPr lIns="45720" tIns="45720" rIns="45720" bIns="45720"/>
          <a:lstStyle/>
          <a:p>
            <a:pPr defTabSz="914400">
              <a:lnSpc>
                <a:spcPct val="115000"/>
              </a:lnSpc>
              <a:defRPr sz="3200">
                <a:solidFill>
                  <a:srgbClr val="53535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1200"/>
          </a:p>
        </p:txBody>
      </p:sp>
      <p:pic>
        <p:nvPicPr>
          <p:cNvPr id="58" name="Immagine 57" descr="Immagine che contiene disegnando, segnale&#10;&#10;Descrizione generata automaticamente">
            <a:extLst>
              <a:ext uri="{FF2B5EF4-FFF2-40B4-BE49-F238E27FC236}">
                <a16:creationId xmlns:a16="http://schemas.microsoft.com/office/drawing/2014/main" id="{4F47F01D-669E-384F-8DBE-6A31D7C784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854" y="112951"/>
            <a:ext cx="210224" cy="210224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CFEA7A1E-917A-4904-8D84-C5AE85C5E325}"/>
              </a:ext>
            </a:extLst>
          </p:cNvPr>
          <p:cNvSpPr/>
          <p:nvPr userDrawn="1"/>
        </p:nvSpPr>
        <p:spPr>
          <a:xfrm>
            <a:off x="-972616" y="763886"/>
            <a:ext cx="2886118" cy="2886118"/>
          </a:xfrm>
          <a:prstGeom prst="rect">
            <a:avLst/>
          </a:prstGeom>
          <a:noFill/>
          <a:ln w="63500" cap="sq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8" tIns="121918" rIns="121918" bIns="121918" numCol="1" spcCol="38100" rtlCol="0" anchor="ctr">
            <a:spAutoFit/>
          </a:bodyPr>
          <a:lstStyle/>
          <a:p>
            <a: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Code Pro Bold LC"/>
              <a:ea typeface="Code Pro Bold LC"/>
              <a:cs typeface="Code Pro Bold LC"/>
              <a:sym typeface="Code Pro Bold LC"/>
            </a:endParaRPr>
          </a:p>
        </p:txBody>
      </p:sp>
    </p:spTree>
    <p:extLst>
      <p:ext uri="{BB962C8B-B14F-4D97-AF65-F5344CB8AC3E}">
        <p14:creationId xmlns:p14="http://schemas.microsoft.com/office/powerpoint/2010/main" val="244829013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38;p22">
            <a:extLst>
              <a:ext uri="{FF2B5EF4-FFF2-40B4-BE49-F238E27FC236}">
                <a16:creationId xmlns:a16="http://schemas.microsoft.com/office/drawing/2014/main" id="{A0CD8D9D-CD4C-B846-8618-5C7F0DDD5F82}"/>
              </a:ext>
            </a:extLst>
          </p:cNvPr>
          <p:cNvSpPr txBox="1">
            <a:spLocks/>
          </p:cNvSpPr>
          <p:nvPr userDrawn="1"/>
        </p:nvSpPr>
        <p:spPr>
          <a:xfrm>
            <a:off x="8687012" y="4820325"/>
            <a:ext cx="436931" cy="1771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5" tIns="91425" rIns="91425" bIns="91425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2pPr>
            <a:lvl3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3pPr>
            <a:lvl4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4pPr>
            <a:lvl5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5pPr>
            <a:lvl6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6pPr>
            <a:lvl7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7pPr>
            <a:lvl8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8pPr>
            <a:lvl9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9pPr>
          </a:lstStyle>
          <a:p>
            <a:pPr algn="r"/>
            <a:fld id="{86CB4B4D-7CA3-9044-876B-883B54F8677D}" type="slidenum">
              <a:rPr lang="it-IT" sz="750" smtClean="0">
                <a:solidFill>
                  <a:srgbClr val="0996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975" dirty="0">
              <a:solidFill>
                <a:srgbClr val="0996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Linea">
            <a:extLst>
              <a:ext uri="{FF2B5EF4-FFF2-40B4-BE49-F238E27FC236}">
                <a16:creationId xmlns:a16="http://schemas.microsoft.com/office/drawing/2014/main" id="{F2F1051B-9468-1547-98FB-E109D5B64E91}"/>
              </a:ext>
            </a:extLst>
          </p:cNvPr>
          <p:cNvSpPr/>
          <p:nvPr userDrawn="1"/>
        </p:nvSpPr>
        <p:spPr>
          <a:xfrm flipV="1">
            <a:off x="9021779" y="4042694"/>
            <a:ext cx="0" cy="777631"/>
          </a:xfrm>
          <a:prstGeom prst="line">
            <a:avLst/>
          </a:prstGeom>
          <a:ln w="22225">
            <a:solidFill>
              <a:srgbClr val="099683"/>
            </a:solidFill>
          </a:ln>
        </p:spPr>
        <p:txBody>
          <a:bodyPr lIns="45720" tIns="45720" rIns="45720" bIns="45720"/>
          <a:lstStyle/>
          <a:p>
            <a:pPr defTabSz="914400">
              <a:lnSpc>
                <a:spcPct val="115000"/>
              </a:lnSpc>
              <a:defRPr sz="3200">
                <a:solidFill>
                  <a:srgbClr val="53535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1200"/>
          </a:p>
        </p:txBody>
      </p:sp>
      <p:pic>
        <p:nvPicPr>
          <p:cNvPr id="6" name="Immagine 5" descr="Immagine che contiene disegnando, segnale&#10;&#10;Descrizione generata automaticamente">
            <a:extLst>
              <a:ext uri="{FF2B5EF4-FFF2-40B4-BE49-F238E27FC236}">
                <a16:creationId xmlns:a16="http://schemas.microsoft.com/office/drawing/2014/main" id="{E8C7BA7A-58A7-8C43-B370-DADF620CB1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854" y="112951"/>
            <a:ext cx="210224" cy="21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510637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umero diapositiva">
            <a:extLst>
              <a:ext uri="{FF2B5EF4-FFF2-40B4-BE49-F238E27FC236}">
                <a16:creationId xmlns:a16="http://schemas.microsoft.com/office/drawing/2014/main" id="{282653EA-DEBA-4F7C-AF47-16DC4102E6C5}"/>
              </a:ext>
            </a:extLst>
          </p:cNvPr>
          <p:cNvSpPr txBox="1">
            <a:spLocks/>
          </p:cNvSpPr>
          <p:nvPr userDrawn="1"/>
        </p:nvSpPr>
        <p:spPr>
          <a:xfrm>
            <a:off x="8942189" y="4922639"/>
            <a:ext cx="201811" cy="176808"/>
          </a:xfrm>
          <a:prstGeom prst="rect">
            <a:avLst/>
          </a:prstGeom>
        </p:spPr>
        <p:txBody>
          <a:bodyPr lIns="45719" tIns="45719" rIns="45719" bIns="45719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1219165" rtl="0" fontAlgn="auto" latinLnBrk="0" hangingPunct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41400" algn="l"/>
              </a:tabLst>
              <a:defRPr kumimoji="0" sz="2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1pPr>
            <a:lvl2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2pPr>
            <a:lvl3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3pPr>
            <a:lvl4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4pPr>
            <a:lvl5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5pPr>
            <a:lvl6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6pPr>
            <a:lvl7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7pPr>
            <a:lvl8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8pPr>
            <a:lvl9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9pPr>
          </a:lstStyle>
          <a:p>
            <a:fld id="{86CB4B4D-7CA3-9044-876B-883B54F8677D}" type="slidenum">
              <a:rPr lang="it-IT" sz="750" smtClean="0"/>
              <a:pPr/>
              <a:t>‹#›</a:t>
            </a:fld>
            <a:endParaRPr lang="it-IT" sz="750"/>
          </a:p>
        </p:txBody>
      </p:sp>
      <p:sp>
        <p:nvSpPr>
          <p:cNvPr id="8" name="Rettangolo">
            <a:extLst>
              <a:ext uri="{FF2B5EF4-FFF2-40B4-BE49-F238E27FC236}">
                <a16:creationId xmlns:a16="http://schemas.microsoft.com/office/drawing/2014/main" id="{C5B1E449-5C14-4B39-ADCE-4945EB899DA5}"/>
              </a:ext>
            </a:extLst>
          </p:cNvPr>
          <p:cNvSpPr/>
          <p:nvPr userDrawn="1"/>
        </p:nvSpPr>
        <p:spPr>
          <a:xfrm>
            <a:off x="8687011" y="0"/>
            <a:ext cx="456989" cy="5143500"/>
          </a:xfrm>
          <a:prstGeom prst="rect">
            <a:avLst/>
          </a:prstGeom>
          <a:solidFill>
            <a:srgbClr val="099683"/>
          </a:solidFill>
          <a:ln w="25400">
            <a:miter lim="400000"/>
          </a:ln>
        </p:spPr>
        <p:txBody>
          <a:bodyPr lIns="45720" tIns="45720" rIns="45720" bIns="45720" anchor="ctr"/>
          <a:lstStyle/>
          <a:p>
            <a:pPr defTabSz="914400">
              <a:lnSpc>
                <a:spcPct val="115000"/>
              </a:lnSpc>
              <a:defRPr sz="3200">
                <a:solidFill>
                  <a:srgbClr val="53535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1200"/>
          </a:p>
        </p:txBody>
      </p:sp>
      <p:sp>
        <p:nvSpPr>
          <p:cNvPr id="12" name="Google Shape;238;p22">
            <a:extLst>
              <a:ext uri="{FF2B5EF4-FFF2-40B4-BE49-F238E27FC236}">
                <a16:creationId xmlns:a16="http://schemas.microsoft.com/office/drawing/2014/main" id="{81C7473D-2756-4BE2-9562-92F3A702D4A9}"/>
              </a:ext>
            </a:extLst>
          </p:cNvPr>
          <p:cNvSpPr txBox="1">
            <a:spLocks/>
          </p:cNvSpPr>
          <p:nvPr userDrawn="1"/>
        </p:nvSpPr>
        <p:spPr>
          <a:xfrm>
            <a:off x="8687012" y="4820325"/>
            <a:ext cx="436931" cy="177163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91425" tIns="91425" rIns="91425" bIns="91425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2pPr>
            <a:lvl3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3pPr>
            <a:lvl4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4pPr>
            <a:lvl5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5pPr>
            <a:lvl6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6pPr>
            <a:lvl7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7pPr>
            <a:lvl8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8pPr>
            <a:lvl9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9pPr>
          </a:lstStyle>
          <a:p>
            <a:pPr algn="r"/>
            <a:fld id="{86CB4B4D-7CA3-9044-876B-883B54F8677D}" type="slidenum">
              <a:rPr lang="it-IT" sz="75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975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Linea">
            <a:extLst>
              <a:ext uri="{FF2B5EF4-FFF2-40B4-BE49-F238E27FC236}">
                <a16:creationId xmlns:a16="http://schemas.microsoft.com/office/drawing/2014/main" id="{6378AA98-DB58-4EEF-842A-6D95E79416BB}"/>
              </a:ext>
            </a:extLst>
          </p:cNvPr>
          <p:cNvSpPr/>
          <p:nvPr userDrawn="1"/>
        </p:nvSpPr>
        <p:spPr>
          <a:xfrm flipV="1">
            <a:off x="9021779" y="4042694"/>
            <a:ext cx="0" cy="777631"/>
          </a:xfrm>
          <a:prstGeom prst="line">
            <a:avLst/>
          </a:prstGeom>
          <a:ln w="22225">
            <a:solidFill>
              <a:srgbClr val="FFFFFF"/>
            </a:solidFill>
          </a:ln>
        </p:spPr>
        <p:txBody>
          <a:bodyPr lIns="45720" tIns="45720" rIns="45720" bIns="45720"/>
          <a:lstStyle/>
          <a:p>
            <a:pPr defTabSz="914400">
              <a:lnSpc>
                <a:spcPct val="115000"/>
              </a:lnSpc>
              <a:defRPr sz="3200">
                <a:solidFill>
                  <a:srgbClr val="53535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120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A45534DC-58CB-40C4-85A4-41AFD74A42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23801" y="116398"/>
            <a:ext cx="210224" cy="210224"/>
          </a:xfrm>
          <a:prstGeom prst="rect">
            <a:avLst/>
          </a:prstGeom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5543F445-89EE-4A27-BBAE-34B2EA65EB7E}"/>
              </a:ext>
            </a:extLst>
          </p:cNvPr>
          <p:cNvGrpSpPr/>
          <p:nvPr userDrawn="1"/>
        </p:nvGrpSpPr>
        <p:grpSpPr>
          <a:xfrm>
            <a:off x="1932113" y="1131590"/>
            <a:ext cx="2831504" cy="3192182"/>
            <a:chOff x="2123729" y="1347614"/>
            <a:chExt cx="2448272" cy="2760134"/>
          </a:xfrm>
        </p:grpSpPr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732D9B93-A4F6-48D4-B081-0BB3F654B146}"/>
                </a:ext>
              </a:extLst>
            </p:cNvPr>
            <p:cNvSpPr/>
            <p:nvPr/>
          </p:nvSpPr>
          <p:spPr>
            <a:xfrm>
              <a:off x="2123729" y="1347614"/>
              <a:ext cx="2448272" cy="2448272"/>
            </a:xfrm>
            <a:prstGeom prst="rect">
              <a:avLst/>
            </a:prstGeom>
            <a:noFill/>
            <a:ln w="63500" cap="sq">
              <a:solidFill>
                <a:srgbClr val="099683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21918" tIns="121918" rIns="121918" bIns="121918" numCol="1" spcCol="38100" rtlCol="0" anchor="ctr">
              <a:spAutoFit/>
            </a:bodyPr>
            <a:lstStyle/>
            <a:p>
              <a:pPr marL="0" marR="0" indent="0" algn="l" defTabSz="12190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endParaRPr>
            </a:p>
          </p:txBody>
        </p:sp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501309B8-28C0-4181-8F7A-41D241C4976B}"/>
                </a:ext>
              </a:extLst>
            </p:cNvPr>
            <p:cNvSpPr/>
            <p:nvPr/>
          </p:nvSpPr>
          <p:spPr>
            <a:xfrm>
              <a:off x="3188455" y="3496097"/>
              <a:ext cx="498383" cy="611651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21918" tIns="121918" rIns="121918" bIns="121918" numCol="1" spcCol="38100" rtlCol="0" anchor="ctr">
              <a:spAutoFit/>
            </a:bodyPr>
            <a:lstStyle/>
            <a:p>
              <a:pPr marL="0" marR="0" indent="0" algn="l" defTabSz="12190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8892909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1">
            <a:extLst>
              <a:ext uri="{FF2B5EF4-FFF2-40B4-BE49-F238E27FC236}">
                <a16:creationId xmlns:a16="http://schemas.microsoft.com/office/drawing/2014/main" id="{5203D0FA-C87B-6748-B2BF-D77AB15E75FD}"/>
              </a:ext>
            </a:extLst>
          </p:cNvPr>
          <p:cNvSpPr/>
          <p:nvPr userDrawn="1"/>
        </p:nvSpPr>
        <p:spPr>
          <a:xfrm>
            <a:off x="-3" y="-11584"/>
            <a:ext cx="9144003" cy="5155084"/>
          </a:xfrm>
          <a:prstGeom prst="rect">
            <a:avLst/>
          </a:prstGeom>
          <a:solidFill>
            <a:schemeClr val="accent1">
              <a:hueOff val="275567"/>
              <a:satOff val="25859"/>
              <a:lumOff val="-7843"/>
            </a:schemeClr>
          </a:solidFill>
          <a:ln w="25400">
            <a:miter lim="400000"/>
          </a:ln>
        </p:spPr>
        <p:txBody>
          <a:bodyPr lIns="45720" tIns="45720" rIns="45720" bIns="45720" anchor="ctr"/>
          <a:lstStyle/>
          <a:p>
            <a:pPr algn="ctr" defTabSz="914400">
              <a:lnSpc>
                <a:spcPct val="115000"/>
              </a:lnSpc>
              <a:defRPr sz="32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1200"/>
          </a:p>
        </p:txBody>
      </p:sp>
      <p:pic>
        <p:nvPicPr>
          <p:cNvPr id="10" name="Immagine" descr="Immagine">
            <a:extLst>
              <a:ext uri="{FF2B5EF4-FFF2-40B4-BE49-F238E27FC236}">
                <a16:creationId xmlns:a16="http://schemas.microsoft.com/office/drawing/2014/main" id="{F97C4024-D6AE-DA4E-BEF7-5AF340637C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37043" y="4587748"/>
            <a:ext cx="1244754" cy="323663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C3635E55-C2E7-4198-9C5C-72C9FD863ADB}"/>
              </a:ext>
            </a:extLst>
          </p:cNvPr>
          <p:cNvSpPr/>
          <p:nvPr userDrawn="1"/>
        </p:nvSpPr>
        <p:spPr>
          <a:xfrm>
            <a:off x="-1794408" y="771550"/>
            <a:ext cx="3588816" cy="3588816"/>
          </a:xfrm>
          <a:prstGeom prst="rect">
            <a:avLst/>
          </a:prstGeom>
          <a:noFill/>
          <a:ln w="63500" cap="sq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8" tIns="121918" rIns="121918" bIns="121918" numCol="1" spcCol="38100" rtlCol="0" anchor="ctr">
            <a:spAutoFit/>
          </a:bodyPr>
          <a:lstStyle/>
          <a:p>
            <a: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Code Pro Bold LC"/>
              <a:ea typeface="Code Pro Bold LC"/>
              <a:cs typeface="Code Pro Bold LC"/>
              <a:sym typeface="Code Pro Bold LC"/>
            </a:endParaRPr>
          </a:p>
        </p:txBody>
      </p:sp>
    </p:spTree>
    <p:extLst>
      <p:ext uri="{BB962C8B-B14F-4D97-AF65-F5344CB8AC3E}">
        <p14:creationId xmlns:p14="http://schemas.microsoft.com/office/powerpoint/2010/main" val="3736390874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1">
            <a:extLst>
              <a:ext uri="{FF2B5EF4-FFF2-40B4-BE49-F238E27FC236}">
                <a16:creationId xmlns:a16="http://schemas.microsoft.com/office/drawing/2014/main" id="{5203D0FA-C87B-6748-B2BF-D77AB15E75FD}"/>
              </a:ext>
            </a:extLst>
          </p:cNvPr>
          <p:cNvSpPr/>
          <p:nvPr userDrawn="1"/>
        </p:nvSpPr>
        <p:spPr>
          <a:xfrm>
            <a:off x="-3" y="-11584"/>
            <a:ext cx="9144003" cy="5155084"/>
          </a:xfrm>
          <a:prstGeom prst="rect">
            <a:avLst/>
          </a:prstGeom>
          <a:solidFill>
            <a:schemeClr val="accent1">
              <a:hueOff val="275567"/>
              <a:satOff val="25859"/>
              <a:lumOff val="-7843"/>
            </a:schemeClr>
          </a:solidFill>
          <a:ln w="25400">
            <a:miter lim="400000"/>
          </a:ln>
        </p:spPr>
        <p:txBody>
          <a:bodyPr lIns="45720" tIns="45720" rIns="45720" bIns="45720" anchor="ctr"/>
          <a:lstStyle/>
          <a:p>
            <a:pPr algn="ctr" defTabSz="914400">
              <a:lnSpc>
                <a:spcPct val="115000"/>
              </a:lnSpc>
              <a:defRPr sz="32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1200"/>
          </a:p>
        </p:txBody>
      </p:sp>
      <p:sp>
        <p:nvSpPr>
          <p:cNvPr id="6" name="Rettangolo">
            <a:extLst>
              <a:ext uri="{FF2B5EF4-FFF2-40B4-BE49-F238E27FC236}">
                <a16:creationId xmlns:a16="http://schemas.microsoft.com/office/drawing/2014/main" id="{7E5EB081-46B2-4D4C-86A1-5F93EB006991}"/>
              </a:ext>
            </a:extLst>
          </p:cNvPr>
          <p:cNvSpPr/>
          <p:nvPr userDrawn="1"/>
        </p:nvSpPr>
        <p:spPr>
          <a:xfrm>
            <a:off x="8700418" y="-11585"/>
            <a:ext cx="443582" cy="5155085"/>
          </a:xfrm>
          <a:prstGeom prst="rect">
            <a:avLst/>
          </a:prstGeom>
          <a:solidFill>
            <a:schemeClr val="bg1"/>
          </a:solidFill>
          <a:ln w="25400">
            <a:miter lim="400000"/>
          </a:ln>
        </p:spPr>
        <p:txBody>
          <a:bodyPr lIns="45720" tIns="45720" rIns="45720" bIns="45720" anchor="ctr"/>
          <a:lstStyle/>
          <a:p>
            <a:pPr defTabSz="914400">
              <a:lnSpc>
                <a:spcPct val="115000"/>
              </a:lnSpc>
              <a:defRPr sz="3200">
                <a:solidFill>
                  <a:srgbClr val="53535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1200" dirty="0"/>
          </a:p>
        </p:txBody>
      </p:sp>
      <p:sp>
        <p:nvSpPr>
          <p:cNvPr id="7" name="Google Shape;238;p22">
            <a:extLst>
              <a:ext uri="{FF2B5EF4-FFF2-40B4-BE49-F238E27FC236}">
                <a16:creationId xmlns:a16="http://schemas.microsoft.com/office/drawing/2014/main" id="{37442EAD-BD6F-7C4B-BA23-0912260C0BD4}"/>
              </a:ext>
            </a:extLst>
          </p:cNvPr>
          <p:cNvSpPr txBox="1">
            <a:spLocks/>
          </p:cNvSpPr>
          <p:nvPr userDrawn="1"/>
        </p:nvSpPr>
        <p:spPr>
          <a:xfrm>
            <a:off x="8687012" y="4820325"/>
            <a:ext cx="436931" cy="1771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5" tIns="91425" rIns="91425" bIns="91425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2pPr>
            <a:lvl3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3pPr>
            <a:lvl4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4pPr>
            <a:lvl5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5pPr>
            <a:lvl6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6pPr>
            <a:lvl7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7pPr>
            <a:lvl8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8pPr>
            <a:lvl9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9pPr>
          </a:lstStyle>
          <a:p>
            <a:pPr algn="r"/>
            <a:fld id="{86CB4B4D-7CA3-9044-876B-883B54F8677D}" type="slidenum">
              <a:rPr lang="it-IT" sz="750" smtClean="0">
                <a:solidFill>
                  <a:srgbClr val="0996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975" dirty="0">
              <a:solidFill>
                <a:srgbClr val="0996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Linea">
            <a:extLst>
              <a:ext uri="{FF2B5EF4-FFF2-40B4-BE49-F238E27FC236}">
                <a16:creationId xmlns:a16="http://schemas.microsoft.com/office/drawing/2014/main" id="{4DBFF113-9B50-4A40-ACC7-4C7EE09544B3}"/>
              </a:ext>
            </a:extLst>
          </p:cNvPr>
          <p:cNvSpPr/>
          <p:nvPr userDrawn="1"/>
        </p:nvSpPr>
        <p:spPr>
          <a:xfrm flipV="1">
            <a:off x="9021779" y="4042694"/>
            <a:ext cx="0" cy="777631"/>
          </a:xfrm>
          <a:prstGeom prst="line">
            <a:avLst/>
          </a:prstGeom>
          <a:ln w="22225">
            <a:solidFill>
              <a:srgbClr val="099683"/>
            </a:solidFill>
          </a:ln>
        </p:spPr>
        <p:txBody>
          <a:bodyPr lIns="45720" tIns="45720" rIns="45720" bIns="45720"/>
          <a:lstStyle/>
          <a:p>
            <a:pPr defTabSz="914400">
              <a:lnSpc>
                <a:spcPct val="115000"/>
              </a:lnSpc>
              <a:defRPr sz="3200">
                <a:solidFill>
                  <a:srgbClr val="53535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1200"/>
          </a:p>
        </p:txBody>
      </p:sp>
      <p:pic>
        <p:nvPicPr>
          <p:cNvPr id="9" name="Immagine 8" descr="Immagine che contiene disegnando, segnale&#10;&#10;Descrizione generata automaticamente">
            <a:extLst>
              <a:ext uri="{FF2B5EF4-FFF2-40B4-BE49-F238E27FC236}">
                <a16:creationId xmlns:a16="http://schemas.microsoft.com/office/drawing/2014/main" id="{5C254835-C253-284E-A9B7-F832114375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854" y="112951"/>
            <a:ext cx="210224" cy="21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91562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1">
            <a:extLst>
              <a:ext uri="{FF2B5EF4-FFF2-40B4-BE49-F238E27FC236}">
                <a16:creationId xmlns:a16="http://schemas.microsoft.com/office/drawing/2014/main" id="{D4797F0E-556A-DF4D-A0C3-32B8304651AB}"/>
              </a:ext>
            </a:extLst>
          </p:cNvPr>
          <p:cNvSpPr/>
          <p:nvPr userDrawn="1"/>
        </p:nvSpPr>
        <p:spPr>
          <a:xfrm>
            <a:off x="0" y="-11584"/>
            <a:ext cx="7272300" cy="5155084"/>
          </a:xfrm>
          <a:prstGeom prst="rect">
            <a:avLst/>
          </a:prstGeom>
          <a:solidFill>
            <a:schemeClr val="accent1">
              <a:hueOff val="275567"/>
              <a:satOff val="25859"/>
              <a:lumOff val="-7843"/>
            </a:schemeClr>
          </a:solidFill>
          <a:ln w="25400">
            <a:miter lim="400000"/>
          </a:ln>
        </p:spPr>
        <p:txBody>
          <a:bodyPr lIns="45720" tIns="45720" rIns="45720" bIns="45720" anchor="ctr"/>
          <a:lstStyle/>
          <a:p>
            <a:pPr algn="ctr" defTabSz="914400">
              <a:lnSpc>
                <a:spcPct val="115000"/>
              </a:lnSpc>
              <a:defRPr sz="32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1200"/>
          </a:p>
        </p:txBody>
      </p:sp>
      <p:pic>
        <p:nvPicPr>
          <p:cNvPr id="15" name="Immagine 5" descr="Immagine 5">
            <a:extLst>
              <a:ext uri="{FF2B5EF4-FFF2-40B4-BE49-F238E27FC236}">
                <a16:creationId xmlns:a16="http://schemas.microsoft.com/office/drawing/2014/main" id="{C2AAB777-6D19-0248-A4E8-D248F46488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47709" y="4624932"/>
            <a:ext cx="1264227" cy="32979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E00A684D-451F-48CF-AA89-0B96F3557DDB}"/>
              </a:ext>
            </a:extLst>
          </p:cNvPr>
          <p:cNvSpPr/>
          <p:nvPr userDrawn="1"/>
        </p:nvSpPr>
        <p:spPr>
          <a:xfrm>
            <a:off x="-1794408" y="771550"/>
            <a:ext cx="3588816" cy="3588816"/>
          </a:xfrm>
          <a:prstGeom prst="rect">
            <a:avLst/>
          </a:prstGeom>
          <a:noFill/>
          <a:ln w="63500" cap="sq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8" tIns="121918" rIns="121918" bIns="121918" numCol="1" spcCol="38100" rtlCol="0" anchor="ctr">
            <a:spAutoFit/>
          </a:bodyPr>
          <a:lstStyle/>
          <a:p>
            <a: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Code Pro Bold LC"/>
              <a:ea typeface="Code Pro Bold LC"/>
              <a:cs typeface="Code Pro Bold LC"/>
              <a:sym typeface="Code Pro Bold LC"/>
            </a:endParaRPr>
          </a:p>
        </p:txBody>
      </p:sp>
    </p:spTree>
    <p:extLst>
      <p:ext uri="{BB962C8B-B14F-4D97-AF65-F5344CB8AC3E}">
        <p14:creationId xmlns:p14="http://schemas.microsoft.com/office/powerpoint/2010/main" val="375884181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1">
            <a:extLst>
              <a:ext uri="{FF2B5EF4-FFF2-40B4-BE49-F238E27FC236}">
                <a16:creationId xmlns:a16="http://schemas.microsoft.com/office/drawing/2014/main" id="{F49F5CEC-E050-EA40-8AAF-C29C57C2C57F}"/>
              </a:ext>
            </a:extLst>
          </p:cNvPr>
          <p:cNvSpPr/>
          <p:nvPr userDrawn="1"/>
        </p:nvSpPr>
        <p:spPr>
          <a:xfrm>
            <a:off x="-3" y="-11584"/>
            <a:ext cx="9144003" cy="5155084"/>
          </a:xfrm>
          <a:prstGeom prst="rect">
            <a:avLst/>
          </a:prstGeom>
          <a:solidFill>
            <a:schemeClr val="accent1">
              <a:hueOff val="275567"/>
              <a:satOff val="25859"/>
              <a:lumOff val="-7843"/>
            </a:schemeClr>
          </a:solidFill>
          <a:ln w="25400">
            <a:miter lim="400000"/>
          </a:ln>
        </p:spPr>
        <p:txBody>
          <a:bodyPr lIns="45720" tIns="45720" rIns="45720" bIns="45720" anchor="ctr"/>
          <a:lstStyle/>
          <a:p>
            <a:pPr algn="ctr" defTabSz="914400">
              <a:lnSpc>
                <a:spcPct val="115000"/>
              </a:lnSpc>
              <a:defRPr sz="32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1200"/>
          </a:p>
        </p:txBody>
      </p:sp>
      <p:pic>
        <p:nvPicPr>
          <p:cNvPr id="14" name="Immagine" descr="Immagine">
            <a:extLst>
              <a:ext uri="{FF2B5EF4-FFF2-40B4-BE49-F238E27FC236}">
                <a16:creationId xmlns:a16="http://schemas.microsoft.com/office/drawing/2014/main" id="{4B23F00B-FD73-B44D-811D-8A35B8CBAD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37043" y="4587748"/>
            <a:ext cx="1244754" cy="32366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5F09A462-4B14-4CBA-B80F-BF177B78EDAF}"/>
              </a:ext>
            </a:extLst>
          </p:cNvPr>
          <p:cNvSpPr/>
          <p:nvPr userDrawn="1"/>
        </p:nvSpPr>
        <p:spPr>
          <a:xfrm>
            <a:off x="-828600" y="2787774"/>
            <a:ext cx="2886118" cy="2886118"/>
          </a:xfrm>
          <a:prstGeom prst="rect">
            <a:avLst/>
          </a:prstGeom>
          <a:noFill/>
          <a:ln w="63500" cap="sq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8" tIns="121918" rIns="121918" bIns="121918" numCol="1" spcCol="38100" rtlCol="0" anchor="ctr">
            <a:spAutoFit/>
          </a:bodyPr>
          <a:lstStyle/>
          <a:p>
            <a: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Code Pro Bold LC"/>
              <a:ea typeface="Code Pro Bold LC"/>
              <a:cs typeface="Code Pro Bold LC"/>
              <a:sym typeface="Code Pro Bold LC"/>
            </a:endParaRPr>
          </a:p>
        </p:txBody>
      </p:sp>
    </p:spTree>
    <p:extLst>
      <p:ext uri="{BB962C8B-B14F-4D97-AF65-F5344CB8AC3E}">
        <p14:creationId xmlns:p14="http://schemas.microsoft.com/office/powerpoint/2010/main" val="1678474419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umero diapositiva">
            <a:extLst>
              <a:ext uri="{FF2B5EF4-FFF2-40B4-BE49-F238E27FC236}">
                <a16:creationId xmlns:a16="http://schemas.microsoft.com/office/drawing/2014/main" id="{7D02AE2E-E550-5548-B6ED-D749F872CDF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8897900" y="4922536"/>
            <a:ext cx="202119" cy="177163"/>
          </a:xfrm>
          <a:prstGeom prst="rect">
            <a:avLst/>
          </a:prstGeom>
        </p:spPr>
        <p:txBody>
          <a:bodyPr lIns="121917" tIns="121917" rIns="121917" bIns="121917"/>
          <a:lstStyle>
            <a:lvl1pPr algn="l" defTabSz="457187">
              <a:lnSpc>
                <a:spcPct val="80000"/>
              </a:lnSpc>
              <a:spcBef>
                <a:spcPts val="600"/>
              </a:spcBef>
              <a:tabLst>
                <a:tab pos="390525" algn="l"/>
              </a:tabLst>
              <a:defRPr sz="75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" name="Rettangolo">
            <a:extLst>
              <a:ext uri="{FF2B5EF4-FFF2-40B4-BE49-F238E27FC236}">
                <a16:creationId xmlns:a16="http://schemas.microsoft.com/office/drawing/2014/main" id="{80EDF3C0-9184-AB4F-97EC-8C945378301A}"/>
              </a:ext>
            </a:extLst>
          </p:cNvPr>
          <p:cNvSpPr/>
          <p:nvPr userDrawn="1"/>
        </p:nvSpPr>
        <p:spPr>
          <a:xfrm>
            <a:off x="8687011" y="0"/>
            <a:ext cx="456989" cy="5143500"/>
          </a:xfrm>
          <a:prstGeom prst="rect">
            <a:avLst/>
          </a:prstGeom>
          <a:solidFill>
            <a:srgbClr val="099683"/>
          </a:solidFill>
          <a:ln w="25400">
            <a:miter lim="400000"/>
          </a:ln>
        </p:spPr>
        <p:txBody>
          <a:bodyPr lIns="45720" tIns="45720" rIns="45720" bIns="45720" anchor="ctr"/>
          <a:lstStyle/>
          <a:p>
            <a:pPr defTabSz="914400">
              <a:lnSpc>
                <a:spcPct val="115000"/>
              </a:lnSpc>
              <a:defRPr sz="3200">
                <a:solidFill>
                  <a:srgbClr val="53535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1200"/>
          </a:p>
        </p:txBody>
      </p:sp>
      <p:sp>
        <p:nvSpPr>
          <p:cNvPr id="35" name="Google Shape;238;p22">
            <a:extLst>
              <a:ext uri="{FF2B5EF4-FFF2-40B4-BE49-F238E27FC236}">
                <a16:creationId xmlns:a16="http://schemas.microsoft.com/office/drawing/2014/main" id="{1BC732DD-6AAE-5749-8B3F-B1058A0F98A2}"/>
              </a:ext>
            </a:extLst>
          </p:cNvPr>
          <p:cNvSpPr txBox="1">
            <a:spLocks/>
          </p:cNvSpPr>
          <p:nvPr userDrawn="1"/>
        </p:nvSpPr>
        <p:spPr>
          <a:xfrm>
            <a:off x="8687012" y="4820325"/>
            <a:ext cx="436931" cy="1771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5" tIns="91425" rIns="91425" bIns="91425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2pPr>
            <a:lvl3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3pPr>
            <a:lvl4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4pPr>
            <a:lvl5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5pPr>
            <a:lvl6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6pPr>
            <a:lvl7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7pPr>
            <a:lvl8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8pPr>
            <a:lvl9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9pPr>
          </a:lstStyle>
          <a:p>
            <a:pPr algn="r"/>
            <a:fld id="{86CB4B4D-7CA3-9044-876B-883B54F8677D}" type="slidenum">
              <a:rPr lang="it-IT" sz="75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97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Linea">
            <a:extLst>
              <a:ext uri="{FF2B5EF4-FFF2-40B4-BE49-F238E27FC236}">
                <a16:creationId xmlns:a16="http://schemas.microsoft.com/office/drawing/2014/main" id="{7583CB10-3645-C94D-B61E-7CBD5E3B65AA}"/>
              </a:ext>
            </a:extLst>
          </p:cNvPr>
          <p:cNvSpPr/>
          <p:nvPr userDrawn="1"/>
        </p:nvSpPr>
        <p:spPr>
          <a:xfrm flipV="1">
            <a:off x="9021779" y="4042694"/>
            <a:ext cx="0" cy="777631"/>
          </a:xfrm>
          <a:prstGeom prst="line">
            <a:avLst/>
          </a:prstGeom>
          <a:ln w="22225">
            <a:solidFill>
              <a:srgbClr val="FFFFFF"/>
            </a:solidFill>
          </a:ln>
        </p:spPr>
        <p:txBody>
          <a:bodyPr lIns="45720" tIns="45720" rIns="45720" bIns="45720"/>
          <a:lstStyle/>
          <a:p>
            <a:pPr defTabSz="914400">
              <a:lnSpc>
                <a:spcPct val="115000"/>
              </a:lnSpc>
              <a:defRPr sz="3200">
                <a:solidFill>
                  <a:srgbClr val="53535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1200"/>
          </a:p>
        </p:txBody>
      </p:sp>
      <p:pic>
        <p:nvPicPr>
          <p:cNvPr id="38" name="Immagine 37">
            <a:extLst>
              <a:ext uri="{FF2B5EF4-FFF2-40B4-BE49-F238E27FC236}">
                <a16:creationId xmlns:a16="http://schemas.microsoft.com/office/drawing/2014/main" id="{4BD2CA23-DDD0-4B43-BE4A-A594628E91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23801" y="116398"/>
            <a:ext cx="210224" cy="210224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D16AD98C-4536-4F24-8B0D-C4358E0F65B9}"/>
              </a:ext>
            </a:extLst>
          </p:cNvPr>
          <p:cNvSpPr/>
          <p:nvPr userDrawn="1"/>
        </p:nvSpPr>
        <p:spPr>
          <a:xfrm>
            <a:off x="-1908720" y="-1820738"/>
            <a:ext cx="2886118" cy="2886118"/>
          </a:xfrm>
          <a:prstGeom prst="rect">
            <a:avLst/>
          </a:prstGeom>
          <a:noFill/>
          <a:ln w="63500" cap="sq">
            <a:solidFill>
              <a:srgbClr val="09968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8" tIns="121918" rIns="121918" bIns="121918" numCol="1" spcCol="38100" rtlCol="0" anchor="ctr">
            <a:spAutoFit/>
          </a:bodyPr>
          <a:lstStyle/>
          <a:p>
            <a: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Code Pro Bold LC"/>
              <a:ea typeface="Code Pro Bold LC"/>
              <a:cs typeface="Code Pro Bold LC"/>
              <a:sym typeface="Code Pro Bold LC"/>
            </a:endParaRPr>
          </a:p>
        </p:txBody>
      </p:sp>
    </p:spTree>
    <p:extLst>
      <p:ext uri="{BB962C8B-B14F-4D97-AF65-F5344CB8AC3E}">
        <p14:creationId xmlns:p14="http://schemas.microsoft.com/office/powerpoint/2010/main" val="1119152435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238;p22">
            <a:extLst>
              <a:ext uri="{FF2B5EF4-FFF2-40B4-BE49-F238E27FC236}">
                <a16:creationId xmlns:a16="http://schemas.microsoft.com/office/drawing/2014/main" id="{F0A1B40B-18D2-9945-B0A1-B33717C9E09A}"/>
              </a:ext>
            </a:extLst>
          </p:cNvPr>
          <p:cNvSpPr txBox="1">
            <a:spLocks/>
          </p:cNvSpPr>
          <p:nvPr userDrawn="1"/>
        </p:nvSpPr>
        <p:spPr>
          <a:xfrm>
            <a:off x="8687012" y="4820325"/>
            <a:ext cx="436931" cy="1771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5" tIns="91425" rIns="91425" bIns="91425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2pPr>
            <a:lvl3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3pPr>
            <a:lvl4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4pPr>
            <a:lvl5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5pPr>
            <a:lvl6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6pPr>
            <a:lvl7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7pPr>
            <a:lvl8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8pPr>
            <a:lvl9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9pPr>
          </a:lstStyle>
          <a:p>
            <a:pPr algn="r"/>
            <a:fld id="{86CB4B4D-7CA3-9044-876B-883B54F8677D}" type="slidenum">
              <a:rPr lang="it-IT" sz="750" smtClean="0">
                <a:solidFill>
                  <a:srgbClr val="0996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975" dirty="0">
              <a:solidFill>
                <a:srgbClr val="0996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Linea">
            <a:extLst>
              <a:ext uri="{FF2B5EF4-FFF2-40B4-BE49-F238E27FC236}">
                <a16:creationId xmlns:a16="http://schemas.microsoft.com/office/drawing/2014/main" id="{D4513257-21C1-2B44-B749-05608D1E1E03}"/>
              </a:ext>
            </a:extLst>
          </p:cNvPr>
          <p:cNvSpPr/>
          <p:nvPr userDrawn="1"/>
        </p:nvSpPr>
        <p:spPr>
          <a:xfrm flipV="1">
            <a:off x="9021779" y="4042694"/>
            <a:ext cx="0" cy="777631"/>
          </a:xfrm>
          <a:prstGeom prst="line">
            <a:avLst/>
          </a:prstGeom>
          <a:ln w="22225">
            <a:solidFill>
              <a:srgbClr val="099683"/>
            </a:solidFill>
          </a:ln>
        </p:spPr>
        <p:txBody>
          <a:bodyPr lIns="45720" tIns="45720" rIns="45720" bIns="45720"/>
          <a:lstStyle/>
          <a:p>
            <a:pPr defTabSz="914400">
              <a:lnSpc>
                <a:spcPct val="115000"/>
              </a:lnSpc>
              <a:defRPr sz="3200">
                <a:solidFill>
                  <a:srgbClr val="53535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1200"/>
          </a:p>
        </p:txBody>
      </p:sp>
      <p:pic>
        <p:nvPicPr>
          <p:cNvPr id="54" name="Immagine 53" descr="Immagine che contiene disegnando, segnale&#10;&#10;Descrizione generata automaticamente">
            <a:extLst>
              <a:ext uri="{FF2B5EF4-FFF2-40B4-BE49-F238E27FC236}">
                <a16:creationId xmlns:a16="http://schemas.microsoft.com/office/drawing/2014/main" id="{469A63A3-5E49-4F49-B7A6-B60F265285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854" y="112951"/>
            <a:ext cx="210224" cy="210224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877F33B4-66A6-4ED7-8238-D87FE74B2229}"/>
              </a:ext>
            </a:extLst>
          </p:cNvPr>
          <p:cNvSpPr/>
          <p:nvPr userDrawn="1"/>
        </p:nvSpPr>
        <p:spPr>
          <a:xfrm>
            <a:off x="-1908720" y="-1820738"/>
            <a:ext cx="2886118" cy="2886118"/>
          </a:xfrm>
          <a:prstGeom prst="rect">
            <a:avLst/>
          </a:prstGeom>
          <a:noFill/>
          <a:ln w="63500" cap="sq">
            <a:solidFill>
              <a:srgbClr val="09968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8" tIns="121918" rIns="121918" bIns="121918" numCol="1" spcCol="38100" rtlCol="0" anchor="ctr">
            <a:spAutoFit/>
          </a:bodyPr>
          <a:lstStyle/>
          <a:p>
            <a: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Code Pro Bold LC"/>
              <a:ea typeface="Code Pro Bold LC"/>
              <a:cs typeface="Code Pro Bold LC"/>
              <a:sym typeface="Code Pro Bold LC"/>
            </a:endParaRPr>
          </a:p>
        </p:txBody>
      </p:sp>
    </p:spTree>
    <p:extLst>
      <p:ext uri="{BB962C8B-B14F-4D97-AF65-F5344CB8AC3E}">
        <p14:creationId xmlns:p14="http://schemas.microsoft.com/office/powerpoint/2010/main" val="2171220447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8897900" y="4922536"/>
            <a:ext cx="202119" cy="177163"/>
          </a:xfrm>
          <a:prstGeom prst="rect">
            <a:avLst/>
          </a:prstGeom>
        </p:spPr>
        <p:txBody>
          <a:bodyPr lIns="121917" tIns="121917" rIns="121917" bIns="121917"/>
          <a:lstStyle>
            <a:lvl1pPr algn="l" defTabSz="457187">
              <a:lnSpc>
                <a:spcPct val="80000"/>
              </a:lnSpc>
              <a:spcBef>
                <a:spcPts val="600"/>
              </a:spcBef>
              <a:tabLst>
                <a:tab pos="390525" algn="l"/>
              </a:tabLst>
              <a:defRPr sz="75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Rettangolo">
            <a:extLst>
              <a:ext uri="{FF2B5EF4-FFF2-40B4-BE49-F238E27FC236}">
                <a16:creationId xmlns:a16="http://schemas.microsoft.com/office/drawing/2014/main" id="{8E4059B5-1CC4-F046-9A36-BEB918020F16}"/>
              </a:ext>
            </a:extLst>
          </p:cNvPr>
          <p:cNvSpPr/>
          <p:nvPr userDrawn="1"/>
        </p:nvSpPr>
        <p:spPr>
          <a:xfrm>
            <a:off x="8687011" y="0"/>
            <a:ext cx="456989" cy="5143500"/>
          </a:xfrm>
          <a:prstGeom prst="rect">
            <a:avLst/>
          </a:prstGeom>
          <a:solidFill>
            <a:srgbClr val="099683"/>
          </a:solidFill>
          <a:ln w="25400">
            <a:miter lim="400000"/>
          </a:ln>
        </p:spPr>
        <p:txBody>
          <a:bodyPr lIns="45720" tIns="45720" rIns="45720" bIns="45720" anchor="ctr"/>
          <a:lstStyle/>
          <a:p>
            <a:pPr defTabSz="914400">
              <a:lnSpc>
                <a:spcPct val="115000"/>
              </a:lnSpc>
              <a:defRPr sz="3200">
                <a:solidFill>
                  <a:srgbClr val="53535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1200"/>
          </a:p>
        </p:txBody>
      </p:sp>
      <p:sp>
        <p:nvSpPr>
          <p:cNvPr id="5" name="Google Shape;238;p22">
            <a:extLst>
              <a:ext uri="{FF2B5EF4-FFF2-40B4-BE49-F238E27FC236}">
                <a16:creationId xmlns:a16="http://schemas.microsoft.com/office/drawing/2014/main" id="{757F1519-540A-9B44-817D-C6A47AFFE561}"/>
              </a:ext>
            </a:extLst>
          </p:cNvPr>
          <p:cNvSpPr txBox="1">
            <a:spLocks/>
          </p:cNvSpPr>
          <p:nvPr userDrawn="1"/>
        </p:nvSpPr>
        <p:spPr>
          <a:xfrm>
            <a:off x="8687012" y="4820325"/>
            <a:ext cx="436931" cy="1771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5" tIns="91425" rIns="91425" bIns="91425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2pPr>
            <a:lvl3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3pPr>
            <a:lvl4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4pPr>
            <a:lvl5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5pPr>
            <a:lvl6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6pPr>
            <a:lvl7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7pPr>
            <a:lvl8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8pPr>
            <a:lvl9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9pPr>
          </a:lstStyle>
          <a:p>
            <a:pPr algn="r"/>
            <a:fld id="{86CB4B4D-7CA3-9044-876B-883B54F8677D}" type="slidenum">
              <a:rPr lang="it-IT" sz="75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97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Linea">
            <a:extLst>
              <a:ext uri="{FF2B5EF4-FFF2-40B4-BE49-F238E27FC236}">
                <a16:creationId xmlns:a16="http://schemas.microsoft.com/office/drawing/2014/main" id="{19D3120D-C588-0B4B-93AF-7A9921E36C34}"/>
              </a:ext>
            </a:extLst>
          </p:cNvPr>
          <p:cNvSpPr/>
          <p:nvPr userDrawn="1"/>
        </p:nvSpPr>
        <p:spPr>
          <a:xfrm flipV="1">
            <a:off x="9021779" y="4042694"/>
            <a:ext cx="0" cy="777631"/>
          </a:xfrm>
          <a:prstGeom prst="line">
            <a:avLst/>
          </a:prstGeom>
          <a:ln w="22225">
            <a:solidFill>
              <a:srgbClr val="FFFFFF"/>
            </a:solidFill>
          </a:ln>
        </p:spPr>
        <p:txBody>
          <a:bodyPr lIns="45720" tIns="45720" rIns="45720" bIns="45720"/>
          <a:lstStyle/>
          <a:p>
            <a:pPr defTabSz="914400">
              <a:lnSpc>
                <a:spcPct val="115000"/>
              </a:lnSpc>
              <a:defRPr sz="3200">
                <a:solidFill>
                  <a:srgbClr val="53535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120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C3E6602-F5B9-6541-BC6D-D1C0260D9D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23801" y="116398"/>
            <a:ext cx="210224" cy="210224"/>
          </a:xfrm>
          <a:prstGeom prst="rect">
            <a:avLst/>
          </a:prstGeom>
        </p:spPr>
      </p:pic>
      <p:sp>
        <p:nvSpPr>
          <p:cNvPr id="9" name="Rettangolo">
            <a:extLst>
              <a:ext uri="{FF2B5EF4-FFF2-40B4-BE49-F238E27FC236}">
                <a16:creationId xmlns:a16="http://schemas.microsoft.com/office/drawing/2014/main" id="{CBEFB0AC-8B20-40B4-A0F0-B86CF6258605}"/>
              </a:ext>
            </a:extLst>
          </p:cNvPr>
          <p:cNvSpPr/>
          <p:nvPr userDrawn="1"/>
        </p:nvSpPr>
        <p:spPr>
          <a:xfrm>
            <a:off x="-76200" y="-381421"/>
            <a:ext cx="3946122" cy="1709366"/>
          </a:xfrm>
          <a:prstGeom prst="rect">
            <a:avLst/>
          </a:prstGeom>
          <a:solidFill>
            <a:schemeClr val="accent1">
              <a:hueOff val="275567"/>
              <a:satOff val="25859"/>
              <a:lumOff val="-7843"/>
            </a:schemeClr>
          </a:solidFill>
          <a:ln w="25400">
            <a:miter lim="400000"/>
          </a:ln>
        </p:spPr>
        <p:txBody>
          <a:bodyPr lIns="45720" tIns="45720" rIns="45720" bIns="45720" anchor="ctr"/>
          <a:lstStyle/>
          <a:p>
            <a:pPr defTabSz="914400">
              <a:lnSpc>
                <a:spcPct val="115000"/>
              </a:lnSpc>
              <a:defRPr sz="3200">
                <a:solidFill>
                  <a:srgbClr val="53535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1200"/>
          </a:p>
        </p:txBody>
      </p:sp>
      <p:sp>
        <p:nvSpPr>
          <p:cNvPr id="10" name="Titolo 4">
            <a:extLst>
              <a:ext uri="{FF2B5EF4-FFF2-40B4-BE49-F238E27FC236}">
                <a16:creationId xmlns:a16="http://schemas.microsoft.com/office/drawing/2014/main" id="{58AE2C1C-FEF4-4825-BC15-4C96CB6FECC7}"/>
              </a:ext>
            </a:extLst>
          </p:cNvPr>
          <p:cNvSpPr txBox="1"/>
          <p:nvPr userDrawn="1"/>
        </p:nvSpPr>
        <p:spPr>
          <a:xfrm>
            <a:off x="197514" y="859782"/>
            <a:ext cx="6849000" cy="57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normAutofit/>
          </a:bodyPr>
          <a:lstStyle>
            <a:lvl1pPr defTabSz="2438400">
              <a:defRPr sz="9600" b="1" spc="-592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US" sz="3750" spc="-113" dirty="0">
                <a:latin typeface="Arial" panose="020B0604020202020204" pitchFamily="34" charset="0"/>
                <a:cs typeface="Arial" panose="020B0604020202020204" pitchFamily="34" charset="0"/>
              </a:rPr>
              <a:t>Table of contents</a:t>
            </a:r>
          </a:p>
        </p:txBody>
      </p:sp>
    </p:spTree>
    <p:extLst>
      <p:ext uri="{BB962C8B-B14F-4D97-AF65-F5344CB8AC3E}">
        <p14:creationId xmlns:p14="http://schemas.microsoft.com/office/powerpoint/2010/main" val="1577119106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ext+im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8897900" y="4922536"/>
            <a:ext cx="202119" cy="177163"/>
          </a:xfrm>
          <a:prstGeom prst="rect">
            <a:avLst/>
          </a:prstGeom>
        </p:spPr>
        <p:txBody>
          <a:bodyPr lIns="121917" tIns="121917" rIns="121917" bIns="121917"/>
          <a:lstStyle>
            <a:lvl1pPr algn="l" defTabSz="457187">
              <a:lnSpc>
                <a:spcPct val="80000"/>
              </a:lnSpc>
              <a:spcBef>
                <a:spcPts val="600"/>
              </a:spcBef>
              <a:tabLst>
                <a:tab pos="390525" algn="l"/>
              </a:tabLst>
              <a:defRPr sz="75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" name="Google Shape;238;p22">
            <a:extLst>
              <a:ext uri="{FF2B5EF4-FFF2-40B4-BE49-F238E27FC236}">
                <a16:creationId xmlns:a16="http://schemas.microsoft.com/office/drawing/2014/main" id="{757F1519-540A-9B44-817D-C6A47AFFE561}"/>
              </a:ext>
            </a:extLst>
          </p:cNvPr>
          <p:cNvSpPr txBox="1">
            <a:spLocks/>
          </p:cNvSpPr>
          <p:nvPr userDrawn="1"/>
        </p:nvSpPr>
        <p:spPr>
          <a:xfrm>
            <a:off x="8687012" y="4820325"/>
            <a:ext cx="436931" cy="1771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5" tIns="91425" rIns="91425" bIns="91425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2pPr>
            <a:lvl3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3pPr>
            <a:lvl4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4pPr>
            <a:lvl5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5pPr>
            <a:lvl6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6pPr>
            <a:lvl7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7pPr>
            <a:lvl8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8pPr>
            <a:lvl9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9pPr>
          </a:lstStyle>
          <a:p>
            <a:pPr algn="r"/>
            <a:fld id="{86CB4B4D-7CA3-9044-876B-883B54F8677D}" type="slidenum">
              <a:rPr lang="it-IT" sz="750" smtClean="0">
                <a:solidFill>
                  <a:srgbClr val="0996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975" dirty="0">
              <a:solidFill>
                <a:srgbClr val="0996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48D0BBE2-1B9F-0E43-BA09-8B07E62458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23801" y="116398"/>
            <a:ext cx="210224" cy="210224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D30C5CDA-8F99-43CE-9064-8D1AF13AB496}"/>
              </a:ext>
            </a:extLst>
          </p:cNvPr>
          <p:cNvSpPr/>
          <p:nvPr userDrawn="1"/>
        </p:nvSpPr>
        <p:spPr>
          <a:xfrm>
            <a:off x="-1908720" y="-1820738"/>
            <a:ext cx="2886118" cy="2886118"/>
          </a:xfrm>
          <a:prstGeom prst="rect">
            <a:avLst/>
          </a:prstGeom>
          <a:noFill/>
          <a:ln w="63500" cap="sq">
            <a:solidFill>
              <a:srgbClr val="09968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8" tIns="121918" rIns="121918" bIns="121918" numCol="1" spcCol="38100" rtlCol="0" anchor="ctr">
            <a:spAutoFit/>
          </a:bodyPr>
          <a:lstStyle/>
          <a:p>
            <a: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Code Pro Bold LC"/>
              <a:ea typeface="Code Pro Bold LC"/>
              <a:cs typeface="Code Pro Bold LC"/>
              <a:sym typeface="Code Pro Bold LC"/>
            </a:endParaRPr>
          </a:p>
        </p:txBody>
      </p:sp>
    </p:spTree>
    <p:extLst>
      <p:ext uri="{BB962C8B-B14F-4D97-AF65-F5344CB8AC3E}">
        <p14:creationId xmlns:p14="http://schemas.microsoft.com/office/powerpoint/2010/main" val="313156723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ext+im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8897900" y="4922536"/>
            <a:ext cx="202119" cy="177163"/>
          </a:xfrm>
          <a:prstGeom prst="rect">
            <a:avLst/>
          </a:prstGeom>
        </p:spPr>
        <p:txBody>
          <a:bodyPr lIns="121917" tIns="121917" rIns="121917" bIns="121917"/>
          <a:lstStyle>
            <a:lvl1pPr algn="l" defTabSz="457187">
              <a:lnSpc>
                <a:spcPct val="80000"/>
              </a:lnSpc>
              <a:spcBef>
                <a:spcPts val="600"/>
              </a:spcBef>
              <a:tabLst>
                <a:tab pos="390525" algn="l"/>
              </a:tabLst>
              <a:defRPr sz="75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Rettangolo">
            <a:extLst>
              <a:ext uri="{FF2B5EF4-FFF2-40B4-BE49-F238E27FC236}">
                <a16:creationId xmlns:a16="http://schemas.microsoft.com/office/drawing/2014/main" id="{8E4059B5-1CC4-F046-9A36-BEB918020F16}"/>
              </a:ext>
            </a:extLst>
          </p:cNvPr>
          <p:cNvSpPr/>
          <p:nvPr userDrawn="1"/>
        </p:nvSpPr>
        <p:spPr>
          <a:xfrm>
            <a:off x="8687011" y="0"/>
            <a:ext cx="456989" cy="5143500"/>
          </a:xfrm>
          <a:prstGeom prst="rect">
            <a:avLst/>
          </a:prstGeom>
          <a:solidFill>
            <a:srgbClr val="099683"/>
          </a:solidFill>
          <a:ln w="25400">
            <a:miter lim="400000"/>
          </a:ln>
        </p:spPr>
        <p:txBody>
          <a:bodyPr lIns="45720" tIns="45720" rIns="45720" bIns="45720" anchor="ctr"/>
          <a:lstStyle/>
          <a:p>
            <a:pPr defTabSz="914400">
              <a:lnSpc>
                <a:spcPct val="115000"/>
              </a:lnSpc>
              <a:defRPr sz="3200">
                <a:solidFill>
                  <a:srgbClr val="53535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1200"/>
          </a:p>
        </p:txBody>
      </p:sp>
      <p:sp>
        <p:nvSpPr>
          <p:cNvPr id="5" name="Google Shape;238;p22">
            <a:extLst>
              <a:ext uri="{FF2B5EF4-FFF2-40B4-BE49-F238E27FC236}">
                <a16:creationId xmlns:a16="http://schemas.microsoft.com/office/drawing/2014/main" id="{757F1519-540A-9B44-817D-C6A47AFFE561}"/>
              </a:ext>
            </a:extLst>
          </p:cNvPr>
          <p:cNvSpPr txBox="1">
            <a:spLocks/>
          </p:cNvSpPr>
          <p:nvPr userDrawn="1"/>
        </p:nvSpPr>
        <p:spPr>
          <a:xfrm>
            <a:off x="8687012" y="4820325"/>
            <a:ext cx="436931" cy="1771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5" tIns="91425" rIns="91425" bIns="91425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2pPr>
            <a:lvl3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3pPr>
            <a:lvl4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4pPr>
            <a:lvl5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5pPr>
            <a:lvl6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6pPr>
            <a:lvl7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7pPr>
            <a:lvl8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8pPr>
            <a:lvl9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ode Pro Bold LC"/>
                <a:ea typeface="Code Pro Bold LC"/>
                <a:cs typeface="Code Pro Bold LC"/>
                <a:sym typeface="Code Pro Bold LC"/>
              </a:defRPr>
            </a:lvl9pPr>
          </a:lstStyle>
          <a:p>
            <a:pPr algn="r"/>
            <a:fld id="{86CB4B4D-7CA3-9044-876B-883B54F8677D}" type="slidenum">
              <a:rPr lang="it-IT" sz="75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it-IT" sz="97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Linea">
            <a:extLst>
              <a:ext uri="{FF2B5EF4-FFF2-40B4-BE49-F238E27FC236}">
                <a16:creationId xmlns:a16="http://schemas.microsoft.com/office/drawing/2014/main" id="{19D3120D-C588-0B4B-93AF-7A9921E36C34}"/>
              </a:ext>
            </a:extLst>
          </p:cNvPr>
          <p:cNvSpPr/>
          <p:nvPr userDrawn="1"/>
        </p:nvSpPr>
        <p:spPr>
          <a:xfrm flipV="1">
            <a:off x="9021779" y="4042694"/>
            <a:ext cx="0" cy="777631"/>
          </a:xfrm>
          <a:prstGeom prst="line">
            <a:avLst/>
          </a:prstGeom>
          <a:ln w="22225">
            <a:solidFill>
              <a:srgbClr val="FFFFFF"/>
            </a:solidFill>
          </a:ln>
        </p:spPr>
        <p:txBody>
          <a:bodyPr lIns="45720" tIns="45720" rIns="45720" bIns="45720"/>
          <a:lstStyle/>
          <a:p>
            <a:pPr defTabSz="914400">
              <a:lnSpc>
                <a:spcPct val="115000"/>
              </a:lnSpc>
              <a:defRPr sz="3200">
                <a:solidFill>
                  <a:srgbClr val="53535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120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C3E6602-F5B9-6541-BC6D-D1C0260D9D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23801" y="116398"/>
            <a:ext cx="210224" cy="210224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0F155228-3931-46F0-8B1E-1321D82AAA64}"/>
              </a:ext>
            </a:extLst>
          </p:cNvPr>
          <p:cNvSpPr/>
          <p:nvPr userDrawn="1"/>
        </p:nvSpPr>
        <p:spPr>
          <a:xfrm>
            <a:off x="-1908720" y="-1820738"/>
            <a:ext cx="2886118" cy="2886118"/>
          </a:xfrm>
          <a:prstGeom prst="rect">
            <a:avLst/>
          </a:prstGeom>
          <a:noFill/>
          <a:ln w="63500" cap="sq">
            <a:solidFill>
              <a:srgbClr val="09968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8" tIns="121918" rIns="121918" bIns="121918" numCol="1" spcCol="38100" rtlCol="0" anchor="ctr">
            <a:spAutoFit/>
          </a:bodyPr>
          <a:lstStyle/>
          <a:p>
            <a:pPr marL="0" marR="0" indent="0" algn="l" defTabSz="12190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Code Pro Bold LC"/>
              <a:ea typeface="Code Pro Bold LC"/>
              <a:cs typeface="Code Pro Bold LC"/>
              <a:sym typeface="Code Pro Bold LC"/>
            </a:endParaRPr>
          </a:p>
        </p:txBody>
      </p:sp>
    </p:spTree>
    <p:extLst>
      <p:ext uri="{BB962C8B-B14F-4D97-AF65-F5344CB8AC3E}">
        <p14:creationId xmlns:p14="http://schemas.microsoft.com/office/powerpoint/2010/main" val="1320405043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IPCMContentMarking" descr="{&quot;HashCode&quot;:267476175,&quot;Placement&quot;:&quot;Header&quot;}">
            <a:extLst>
              <a:ext uri="{FF2B5EF4-FFF2-40B4-BE49-F238E27FC236}">
                <a16:creationId xmlns:a16="http://schemas.microsoft.com/office/drawing/2014/main" id="{86E28D23-E638-44AA-8C37-CBEE57B9CD32}"/>
              </a:ext>
            </a:extLst>
          </p:cNvPr>
          <p:cNvSpPr txBox="1"/>
          <p:nvPr userDrawn="1"/>
        </p:nvSpPr>
        <p:spPr>
          <a:xfrm>
            <a:off x="6820155" y="0"/>
            <a:ext cx="2323845" cy="228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wrap="square" lIns="0" tIns="0" rIns="0" bIns="0" rtlCol="0" anchor="ctr" anchorCtr="1">
            <a:no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Document classified as: 2 - Company Confidential</a:t>
            </a:r>
            <a:endParaRPr lang="it-IT" sz="80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93" r:id="rId2"/>
    <p:sldLayoutId id="2147483697" r:id="rId3"/>
    <p:sldLayoutId id="2147483698" r:id="rId4"/>
    <p:sldLayoutId id="2147483694" r:id="rId5"/>
    <p:sldLayoutId id="2147483695" r:id="rId6"/>
    <p:sldLayoutId id="2147483696" r:id="rId7"/>
    <p:sldLayoutId id="2147483668" r:id="rId8"/>
    <p:sldLayoutId id="2147483670" r:id="rId9"/>
    <p:sldLayoutId id="2147483671" r:id="rId10"/>
    <p:sldLayoutId id="2147483672" r:id="rId11"/>
    <p:sldLayoutId id="2147483675" r:id="rId12"/>
    <p:sldLayoutId id="2147483677" r:id="rId13"/>
    <p:sldLayoutId id="2147483685" r:id="rId14"/>
    <p:sldLayoutId id="2147483681" r:id="rId15"/>
    <p:sldLayoutId id="2147483678" r:id="rId16"/>
    <p:sldLayoutId id="2147483691" r:id="rId17"/>
    <p:sldLayoutId id="2147483692" r:id="rId18"/>
    <p:sldLayoutId id="2147483683" r:id="rId19"/>
    <p:sldLayoutId id="2147483684" r:id="rId20"/>
    <p:sldLayoutId id="2147483699" r:id="rId21"/>
    <p:sldLayoutId id="2147483676" r:id="rId22"/>
    <p:sldLayoutId id="2147483690" r:id="rId23"/>
  </p:sldLayoutIdLst>
  <p:transition spd="med"/>
  <p:txStyles>
    <p:titleStyle>
      <a:lvl1pPr marL="0" marR="0" indent="0" algn="l" defTabSz="68579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13" b="1" i="0" u="none" strike="noStrike" cap="none" spc="-126" baseline="0"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1pPr>
      <a:lvl2pPr marL="0" marR="0" indent="0" algn="l" defTabSz="68579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13" b="1" i="0" u="none" strike="noStrike" cap="none" spc="-126" baseline="0"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2pPr>
      <a:lvl3pPr marL="0" marR="0" indent="0" algn="l" defTabSz="68579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13" b="1" i="0" u="none" strike="noStrike" cap="none" spc="-126" baseline="0"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3pPr>
      <a:lvl4pPr marL="0" marR="0" indent="0" algn="l" defTabSz="68579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13" b="1" i="0" u="none" strike="noStrike" cap="none" spc="-126" baseline="0"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4pPr>
      <a:lvl5pPr marL="0" marR="0" indent="0" algn="l" defTabSz="68579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13" b="1" i="0" u="none" strike="noStrike" cap="none" spc="-126" baseline="0"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5pPr>
      <a:lvl6pPr marL="0" marR="0" indent="0" algn="l" defTabSz="68579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13" b="1" i="0" u="none" strike="noStrike" cap="none" spc="-126" baseline="0"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6pPr>
      <a:lvl7pPr marL="0" marR="0" indent="0" algn="l" defTabSz="68579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13" b="1" i="0" u="none" strike="noStrike" cap="none" spc="-126" baseline="0"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7pPr>
      <a:lvl8pPr marL="0" marR="0" indent="0" algn="l" defTabSz="68579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13" b="1" i="0" u="none" strike="noStrike" cap="none" spc="-126" baseline="0"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8pPr>
      <a:lvl9pPr marL="0" marR="0" indent="0" algn="l" defTabSz="68579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13" b="1" i="0" u="none" strike="noStrike" cap="none" spc="-126" baseline="0"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9pPr>
    </p:titleStyle>
    <p:bodyStyle>
      <a:lvl1pPr marL="0" marR="0" indent="0" algn="l" defTabSz="685793" rtl="0" latinLnBrk="0">
        <a:lnSpc>
          <a:spcPct val="150000"/>
        </a:lnSpc>
        <a:spcBef>
          <a:spcPts val="1350"/>
        </a:spcBef>
        <a:spcAft>
          <a:spcPts val="0"/>
        </a:spcAft>
        <a:buClrTx/>
        <a:buSzTx/>
        <a:buFontTx/>
        <a:buNone/>
        <a:tabLst/>
        <a:defRPr sz="1050" b="0" i="0" u="none" strike="noStrike" cap="none" spc="0" baseline="0"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1pPr>
      <a:lvl2pPr marL="411476" marR="0" indent="-171448" algn="l" defTabSz="685793" rtl="0" latinLnBrk="0">
        <a:lnSpc>
          <a:spcPct val="150000"/>
        </a:lnSpc>
        <a:spcBef>
          <a:spcPts val="1350"/>
        </a:spcBef>
        <a:spcAft>
          <a:spcPts val="0"/>
        </a:spcAft>
        <a:buClrTx/>
        <a:buSzPct val="100000"/>
        <a:buFontTx/>
        <a:buChar char="•"/>
        <a:tabLst/>
        <a:defRPr sz="1050" b="0" i="0" u="none" strike="noStrike" cap="none" spc="0" baseline="0"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2pPr>
      <a:lvl3pPr marL="617214" marR="0" indent="-171447" algn="l" defTabSz="685793" rtl="0" latinLnBrk="0">
        <a:lnSpc>
          <a:spcPct val="150000"/>
        </a:lnSpc>
        <a:spcBef>
          <a:spcPts val="1350"/>
        </a:spcBef>
        <a:spcAft>
          <a:spcPts val="0"/>
        </a:spcAft>
        <a:buClrTx/>
        <a:buSzPct val="100000"/>
        <a:buFontTx/>
        <a:buChar char="•"/>
        <a:tabLst/>
        <a:defRPr sz="1050" b="0" i="0" u="none" strike="noStrike" cap="none" spc="0" baseline="0"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3pPr>
      <a:lvl4pPr marL="822951" marR="0" indent="-171447" algn="l" defTabSz="685793" rtl="0" latinLnBrk="0">
        <a:lnSpc>
          <a:spcPct val="150000"/>
        </a:lnSpc>
        <a:spcBef>
          <a:spcPts val="1350"/>
        </a:spcBef>
        <a:spcAft>
          <a:spcPts val="0"/>
        </a:spcAft>
        <a:buClrTx/>
        <a:buSzPct val="100000"/>
        <a:buFontTx/>
        <a:buChar char="•"/>
        <a:tabLst/>
        <a:defRPr sz="1050" b="0" i="0" u="none" strike="noStrike" cap="none" spc="0" baseline="0"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4pPr>
      <a:lvl5pPr marL="994400" marR="0" indent="-171447" algn="l" defTabSz="685793" rtl="0" latinLnBrk="0">
        <a:lnSpc>
          <a:spcPct val="150000"/>
        </a:lnSpc>
        <a:spcBef>
          <a:spcPts val="1350"/>
        </a:spcBef>
        <a:spcAft>
          <a:spcPts val="0"/>
        </a:spcAft>
        <a:buClrTx/>
        <a:buSzPct val="100000"/>
        <a:buFontTx/>
        <a:buChar char="•"/>
        <a:tabLst/>
        <a:defRPr sz="1050" b="0" i="0" u="none" strike="noStrike" cap="none" spc="0" baseline="0"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5pPr>
      <a:lvl6pPr marL="990600" marR="0" indent="-133350" algn="l" defTabSz="685793" rtl="0" latinLnBrk="0">
        <a:lnSpc>
          <a:spcPct val="150000"/>
        </a:lnSpc>
        <a:spcBef>
          <a:spcPts val="1350"/>
        </a:spcBef>
        <a:spcAft>
          <a:spcPts val="0"/>
        </a:spcAft>
        <a:buClrTx/>
        <a:buSzPct val="100000"/>
        <a:buFontTx/>
        <a:buChar char="•"/>
        <a:tabLst/>
        <a:defRPr sz="1050" b="0" i="0" u="none" strike="noStrike" cap="none" spc="0" baseline="0"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6pPr>
      <a:lvl7pPr marL="1162050" marR="0" indent="-133350" algn="l" defTabSz="685793" rtl="0" latinLnBrk="0">
        <a:lnSpc>
          <a:spcPct val="150000"/>
        </a:lnSpc>
        <a:spcBef>
          <a:spcPts val="1350"/>
        </a:spcBef>
        <a:spcAft>
          <a:spcPts val="0"/>
        </a:spcAft>
        <a:buClrTx/>
        <a:buSzPct val="100000"/>
        <a:buFontTx/>
        <a:buChar char="•"/>
        <a:tabLst/>
        <a:defRPr sz="1050" b="0" i="0" u="none" strike="noStrike" cap="none" spc="0" baseline="0"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7pPr>
      <a:lvl8pPr marL="1333500" marR="0" indent="-133350" algn="l" defTabSz="685793" rtl="0" latinLnBrk="0">
        <a:lnSpc>
          <a:spcPct val="150000"/>
        </a:lnSpc>
        <a:spcBef>
          <a:spcPts val="1350"/>
        </a:spcBef>
        <a:spcAft>
          <a:spcPts val="0"/>
        </a:spcAft>
        <a:buClrTx/>
        <a:buSzPct val="100000"/>
        <a:buFontTx/>
        <a:buChar char="•"/>
        <a:tabLst/>
        <a:defRPr sz="1050" b="0" i="0" u="none" strike="noStrike" cap="none" spc="0" baseline="0"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8pPr>
      <a:lvl9pPr marL="1504950" marR="0" indent="-133350" algn="l" defTabSz="685793" rtl="0" latinLnBrk="0">
        <a:lnSpc>
          <a:spcPct val="150000"/>
        </a:lnSpc>
        <a:spcBef>
          <a:spcPts val="1350"/>
        </a:spcBef>
        <a:spcAft>
          <a:spcPts val="0"/>
        </a:spcAft>
        <a:buClrTx/>
        <a:buSzPct val="100000"/>
        <a:buFontTx/>
        <a:buChar char="•"/>
        <a:tabLst/>
        <a:defRPr sz="1050" b="0" i="0" u="none" strike="noStrike" cap="none" spc="0" baseline="0"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9pPr>
    </p:bodyStyle>
    <p:otherStyle>
      <a:lvl1pPr marL="0" marR="0" indent="0" algn="r" defTabSz="45718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r" defTabSz="45718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r" defTabSz="45718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r" defTabSz="45718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r" defTabSz="45718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r" defTabSz="45718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r" defTabSz="45718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r" defTabSz="45718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r" defTabSz="45718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4">
            <a:extLst>
              <a:ext uri="{FF2B5EF4-FFF2-40B4-BE49-F238E27FC236}">
                <a16:creationId xmlns:a16="http://schemas.microsoft.com/office/drawing/2014/main" id="{C2B2570E-FC5D-425C-9CFC-B6CC87BCB55C}"/>
              </a:ext>
            </a:extLst>
          </p:cNvPr>
          <p:cNvSpPr txBox="1">
            <a:spLocks/>
          </p:cNvSpPr>
          <p:nvPr/>
        </p:nvSpPr>
        <p:spPr>
          <a:xfrm>
            <a:off x="179512" y="2115099"/>
            <a:ext cx="7056784" cy="556410"/>
          </a:xfrm>
          <a:prstGeom prst="rect">
            <a:avLst/>
          </a:prstGeom>
          <a:solidFill>
            <a:srgbClr val="099683"/>
          </a:solidFill>
        </p:spPr>
        <p:txBody>
          <a:bodyPr lIns="0" tIns="0" rIns="0" bIns="0" anchor="b"/>
          <a:lstStyle>
            <a:lvl1pPr marL="0" marR="0" indent="0" algn="l" defTabSz="2438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715" baseline="0"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hangingPunct="1"/>
            <a:r>
              <a:rPr lang="it-IT" sz="3700" spc="0" dirty="0" err="1">
                <a:latin typeface="Arial" panose="020B0604020202020204" pitchFamily="34" charset="0"/>
                <a:cs typeface="Arial" panose="020B0604020202020204" pitchFamily="34" charset="0"/>
              </a:rPr>
              <a:t>Zatłaczanie</a:t>
            </a:r>
            <a:r>
              <a:rPr lang="it-IT" sz="3700" spc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700" spc="0" dirty="0" err="1">
                <a:latin typeface="Arial" panose="020B0604020202020204" pitchFamily="34" charset="0"/>
                <a:cs typeface="Arial" panose="020B0604020202020204" pitchFamily="34" charset="0"/>
              </a:rPr>
              <a:t>biometanu</a:t>
            </a:r>
            <a:r>
              <a:rPr lang="it-IT" sz="3700" spc="0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it-IT" sz="3700" spc="0" dirty="0" err="1">
                <a:latin typeface="Arial" panose="020B0604020202020204" pitchFamily="34" charset="0"/>
                <a:cs typeface="Arial" panose="020B0604020202020204" pitchFamily="34" charset="0"/>
              </a:rPr>
              <a:t>sieci</a:t>
            </a:r>
            <a:endParaRPr lang="it-IT" sz="3750" spc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ottotitolo 6">
            <a:extLst>
              <a:ext uri="{FF2B5EF4-FFF2-40B4-BE49-F238E27FC236}">
                <a16:creationId xmlns:a16="http://schemas.microsoft.com/office/drawing/2014/main" id="{4BA8DDE7-B131-4E98-8F15-3805D8743BE4}"/>
              </a:ext>
            </a:extLst>
          </p:cNvPr>
          <p:cNvSpPr txBox="1">
            <a:spLocks/>
          </p:cNvSpPr>
          <p:nvPr/>
        </p:nvSpPr>
        <p:spPr>
          <a:xfrm>
            <a:off x="179513" y="2649924"/>
            <a:ext cx="5148572" cy="378478"/>
          </a:xfrm>
          <a:prstGeom prst="rect">
            <a:avLst/>
          </a:prstGeom>
          <a:solidFill>
            <a:srgbClr val="099683"/>
          </a:solidFill>
        </p:spPr>
        <p:txBody>
          <a:bodyPr lIns="0" tIns="0" rIns="0" bIns="0"/>
          <a:lstStyle>
            <a:lvl1pPr marL="0" marR="0" indent="0" algn="l" defTabSz="2438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097268" marR="0" indent="-457195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645903" marR="0" indent="-457193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2194536" marR="0" indent="-457193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651734" marR="0" indent="-457193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6416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0988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5560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0132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hangingPunct="1"/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Możliwości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bariery</a:t>
            </a:r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16711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4">
            <a:extLst>
              <a:ext uri="{FF2B5EF4-FFF2-40B4-BE49-F238E27FC236}">
                <a16:creationId xmlns:a16="http://schemas.microsoft.com/office/drawing/2014/main" id="{6FE49AE9-46A4-4223-9578-BE7159477E8F}"/>
              </a:ext>
            </a:extLst>
          </p:cNvPr>
          <p:cNvSpPr txBox="1">
            <a:spLocks/>
          </p:cNvSpPr>
          <p:nvPr/>
        </p:nvSpPr>
        <p:spPr>
          <a:xfrm>
            <a:off x="288284" y="274509"/>
            <a:ext cx="7956123" cy="596052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 anchorCtr="0"/>
          <a:lstStyle>
            <a:lvl1pPr marL="0" marR="0" indent="0" algn="l" defTabSz="2438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1" i="0" u="none" strike="noStrike" cap="none" spc="-715" baseline="0">
                <a:solidFill>
                  <a:srgbClr val="099683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hangingPunct="1"/>
            <a:r>
              <a:rPr lang="it-IT" sz="3750" spc="-113" noProof="1">
                <a:latin typeface="Arial" panose="020B0604020202020204" pitchFamily="34" charset="0"/>
                <a:cs typeface="Arial" panose="020B0604020202020204" pitchFamily="34" charset="0"/>
              </a:rPr>
              <a:t>Studium przypadku - Projekt SMAT</a:t>
            </a: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170CBA40-14D1-4261-BDE0-4AEB3805B228}"/>
              </a:ext>
            </a:extLst>
          </p:cNvPr>
          <p:cNvCxnSpPr>
            <a:cxnSpLocks/>
          </p:cNvCxnSpPr>
          <p:nvPr/>
        </p:nvCxnSpPr>
        <p:spPr>
          <a:xfrm>
            <a:off x="9022204" y="4031989"/>
            <a:ext cx="0" cy="784713"/>
          </a:xfrm>
          <a:prstGeom prst="line">
            <a:avLst/>
          </a:prstGeom>
          <a:noFill/>
          <a:ln w="20320" cap="flat">
            <a:solidFill>
              <a:srgbClr val="06978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Segnaposto testo 2">
            <a:extLst>
              <a:ext uri="{FF2B5EF4-FFF2-40B4-BE49-F238E27FC236}">
                <a16:creationId xmlns:a16="http://schemas.microsoft.com/office/drawing/2014/main" id="{D040FBAC-01EE-4CD8-9931-28130F1D1724}"/>
              </a:ext>
            </a:extLst>
          </p:cNvPr>
          <p:cNvSpPr txBox="1">
            <a:spLocks/>
          </p:cNvSpPr>
          <p:nvPr/>
        </p:nvSpPr>
        <p:spPr>
          <a:xfrm>
            <a:off x="617714" y="1359529"/>
            <a:ext cx="3096344" cy="634696"/>
          </a:xfrm>
          <a:prstGeom prst="rect">
            <a:avLst/>
          </a:prstGeom>
        </p:spPr>
        <p:txBody>
          <a:bodyPr/>
          <a:lstStyle>
            <a:lvl1pPr marL="0" marR="0" indent="0" algn="r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it-IT" sz="4400" b="1" i="0" u="none" strike="noStrike" cap="none" spc="-264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  <a:lvl2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it-IT" sz="4400" b="1" i="0" u="none" strike="noStrike" cap="none" spc="-264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2pPr>
            <a:lvl3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it-IT" sz="4400" b="1" i="0" u="none" strike="noStrike" cap="none" spc="-264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3pPr>
            <a:lvl4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it-IT" sz="4400" b="1" i="0" u="none" strike="noStrike" cap="none" spc="-264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4pPr>
            <a:lvl5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it-IT" sz="4400" b="1" i="0" u="none" strike="noStrike" cap="none" spc="-264" normalizeH="0" baseline="0" dirty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5pPr>
            <a:lvl6pPr marL="26416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0988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5560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0132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algn="ctr"/>
            <a:r>
              <a:rPr lang="it-IT" sz="1800" spc="0" noProof="1">
                <a:solidFill>
                  <a:srgbClr val="3F3F3E"/>
                </a:solidFill>
              </a:rPr>
              <a:t>Centrum SMAT Castiglione Torinese</a:t>
            </a:r>
          </a:p>
        </p:txBody>
      </p:sp>
      <p:sp>
        <p:nvSpPr>
          <p:cNvPr id="9" name="Segnaposto testo 2">
            <a:extLst>
              <a:ext uri="{FF2B5EF4-FFF2-40B4-BE49-F238E27FC236}">
                <a16:creationId xmlns:a16="http://schemas.microsoft.com/office/drawing/2014/main" id="{9C5FC30C-D100-4148-B63B-0E552A965550}"/>
              </a:ext>
            </a:extLst>
          </p:cNvPr>
          <p:cNvSpPr txBox="1">
            <a:spLocks/>
          </p:cNvSpPr>
          <p:nvPr/>
        </p:nvSpPr>
        <p:spPr>
          <a:xfrm>
            <a:off x="4079467" y="1365705"/>
            <a:ext cx="4392488" cy="626269"/>
          </a:xfrm>
          <a:prstGeom prst="rect">
            <a:avLst/>
          </a:prstGeom>
        </p:spPr>
        <p:txBody>
          <a:bodyPr/>
          <a:lstStyle>
            <a:lvl1pPr marL="0" marR="0" indent="0" algn="r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it-IT" sz="4400" b="1" i="0" u="none" strike="noStrike" cap="none" spc="-264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  <a:lvl2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it-IT" sz="4400" b="1" i="0" u="none" strike="noStrike" cap="none" spc="-264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2pPr>
            <a:lvl3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it-IT" sz="4400" b="1" i="0" u="none" strike="noStrike" cap="none" spc="-264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3pPr>
            <a:lvl4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it-IT" sz="4400" b="1" i="0" u="none" strike="noStrike" cap="none" spc="-264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4pPr>
            <a:lvl5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it-IT" sz="4400" b="1" i="0" u="none" strike="noStrike" cap="none" spc="-264" normalizeH="0" baseline="0" dirty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5pPr>
            <a:lvl6pPr marL="26416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0988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5560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0132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algn="ctr"/>
            <a:r>
              <a:rPr lang="it-IT" sz="1800" spc="0" noProof="1">
                <a:solidFill>
                  <a:srgbClr val="3F3F3E"/>
                </a:solidFill>
              </a:rPr>
              <a:t>Instalacja oczyszczania biogazu </a:t>
            </a:r>
          </a:p>
          <a:p>
            <a:pPr algn="ctr"/>
            <a:r>
              <a:rPr lang="it-IT" sz="1800" spc="0" noProof="1">
                <a:solidFill>
                  <a:srgbClr val="3F3F3E"/>
                </a:solidFill>
              </a:rPr>
              <a:t>i zatłaczania biometanu w liczbach</a:t>
            </a:r>
          </a:p>
        </p:txBody>
      </p:sp>
      <p:sp>
        <p:nvSpPr>
          <p:cNvPr id="10" name="Google Shape;74;p6">
            <a:extLst>
              <a:ext uri="{FF2B5EF4-FFF2-40B4-BE49-F238E27FC236}">
                <a16:creationId xmlns:a16="http://schemas.microsoft.com/office/drawing/2014/main" id="{22D1F142-7FDC-4DC5-91E2-4E65323E2DF5}"/>
              </a:ext>
            </a:extLst>
          </p:cNvPr>
          <p:cNvSpPr/>
          <p:nvPr/>
        </p:nvSpPr>
        <p:spPr>
          <a:xfrm>
            <a:off x="1377045" y="2067694"/>
            <a:ext cx="1656184" cy="0"/>
          </a:xfrm>
          <a:prstGeom prst="line">
            <a:avLst/>
          </a:prstGeom>
          <a:ln w="22225">
            <a:solidFill>
              <a:srgbClr val="099683"/>
            </a:solidFill>
          </a:ln>
        </p:spPr>
        <p:txBody>
          <a:bodyPr lIns="45720" tIns="45720" rIns="45720" bIns="45720"/>
          <a:lstStyle/>
          <a:p>
            <a:pPr defTabSz="914400">
              <a:lnSpc>
                <a:spcPct val="115000"/>
              </a:lnSpc>
              <a:defRPr sz="3200">
                <a:solidFill>
                  <a:srgbClr val="53535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1200"/>
          </a:p>
        </p:txBody>
      </p:sp>
      <p:sp>
        <p:nvSpPr>
          <p:cNvPr id="11" name="Google Shape;74;p6">
            <a:extLst>
              <a:ext uri="{FF2B5EF4-FFF2-40B4-BE49-F238E27FC236}">
                <a16:creationId xmlns:a16="http://schemas.microsoft.com/office/drawing/2014/main" id="{AA65A3EB-B7C5-45A5-9333-8E0F842EBCF0}"/>
              </a:ext>
            </a:extLst>
          </p:cNvPr>
          <p:cNvSpPr/>
          <p:nvPr/>
        </p:nvSpPr>
        <p:spPr>
          <a:xfrm>
            <a:off x="5508104" y="2065449"/>
            <a:ext cx="1656184" cy="0"/>
          </a:xfrm>
          <a:prstGeom prst="line">
            <a:avLst/>
          </a:prstGeom>
          <a:ln w="22225">
            <a:solidFill>
              <a:srgbClr val="099683"/>
            </a:solidFill>
          </a:ln>
        </p:spPr>
        <p:txBody>
          <a:bodyPr lIns="45720" tIns="45720" rIns="45720" bIns="45720"/>
          <a:lstStyle/>
          <a:p>
            <a:pPr defTabSz="914400">
              <a:lnSpc>
                <a:spcPct val="115000"/>
              </a:lnSpc>
              <a:defRPr sz="3200">
                <a:solidFill>
                  <a:srgbClr val="53535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1200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75141787-7D0E-463A-83B6-ED9FB145CF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08"/>
          <a:stretch/>
        </p:blipFill>
        <p:spPr>
          <a:xfrm>
            <a:off x="4674790" y="3598215"/>
            <a:ext cx="3569617" cy="1236840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FCF71C10-9369-41EC-8FD6-7161B90339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38"/>
          <a:stretch/>
        </p:blipFill>
        <p:spPr>
          <a:xfrm>
            <a:off x="4674791" y="2255508"/>
            <a:ext cx="3569617" cy="1180338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08035168-1E77-D54E-BD89-B6DB4A500F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30" y="2396219"/>
            <a:ext cx="3430210" cy="260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74666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egnaposto immagine 24">
            <a:extLst>
              <a:ext uri="{FF2B5EF4-FFF2-40B4-BE49-F238E27FC236}">
                <a16:creationId xmlns:a16="http://schemas.microsoft.com/office/drawing/2014/main" id="{02FD9E1E-A290-42C7-8F75-7496ECF6F3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59013" y="1076383"/>
            <a:ext cx="2031347" cy="2904715"/>
          </a:xfrm>
          <a:prstGeom prst="rect">
            <a:avLst/>
          </a:prstGeom>
        </p:spPr>
      </p:pic>
      <p:sp>
        <p:nvSpPr>
          <p:cNvPr id="16" name="Google Shape;74;p6">
            <a:extLst>
              <a:ext uri="{FF2B5EF4-FFF2-40B4-BE49-F238E27FC236}">
                <a16:creationId xmlns:a16="http://schemas.microsoft.com/office/drawing/2014/main" id="{324DBD23-6BC1-4D9A-8ADC-619F8B33D23B}"/>
              </a:ext>
            </a:extLst>
          </p:cNvPr>
          <p:cNvSpPr/>
          <p:nvPr/>
        </p:nvSpPr>
        <p:spPr>
          <a:xfrm>
            <a:off x="3995936" y="1483701"/>
            <a:ext cx="2659690" cy="0"/>
          </a:xfrm>
          <a:prstGeom prst="line">
            <a:avLst/>
          </a:prstGeom>
          <a:ln w="22225">
            <a:solidFill>
              <a:schemeClr val="accent1">
                <a:hueOff val="275567"/>
                <a:satOff val="25859"/>
                <a:lumOff val="-7843"/>
              </a:schemeClr>
            </a:solidFill>
          </a:ln>
        </p:spPr>
        <p:txBody>
          <a:bodyPr lIns="45720" tIns="45720" rIns="45720" bIns="45720"/>
          <a:lstStyle/>
          <a:p>
            <a:pPr defTabSz="914400">
              <a:lnSpc>
                <a:spcPct val="115000"/>
              </a:lnSpc>
              <a:defRPr sz="3200">
                <a:solidFill>
                  <a:srgbClr val="53535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1200"/>
          </a:p>
        </p:txBody>
      </p:sp>
      <p:sp>
        <p:nvSpPr>
          <p:cNvPr id="18" name="Google Shape;74;p6">
            <a:extLst>
              <a:ext uri="{FF2B5EF4-FFF2-40B4-BE49-F238E27FC236}">
                <a16:creationId xmlns:a16="http://schemas.microsoft.com/office/drawing/2014/main" id="{E80DD095-C2FA-4B9C-86A6-9E7435EC62C8}"/>
              </a:ext>
            </a:extLst>
          </p:cNvPr>
          <p:cNvSpPr/>
          <p:nvPr/>
        </p:nvSpPr>
        <p:spPr>
          <a:xfrm>
            <a:off x="683568" y="3430754"/>
            <a:ext cx="2659690" cy="0"/>
          </a:xfrm>
          <a:prstGeom prst="line">
            <a:avLst/>
          </a:prstGeom>
          <a:ln w="22225">
            <a:solidFill>
              <a:schemeClr val="accent1">
                <a:hueOff val="275567"/>
                <a:satOff val="25859"/>
                <a:lumOff val="-7843"/>
              </a:schemeClr>
            </a:solidFill>
          </a:ln>
        </p:spPr>
        <p:txBody>
          <a:bodyPr lIns="45720" tIns="45720" rIns="45720" bIns="45720"/>
          <a:lstStyle/>
          <a:p>
            <a:pPr defTabSz="914400">
              <a:lnSpc>
                <a:spcPct val="115000"/>
              </a:lnSpc>
              <a:defRPr sz="3200">
                <a:solidFill>
                  <a:srgbClr val="53535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1200"/>
          </a:p>
        </p:txBody>
      </p:sp>
      <p:pic>
        <p:nvPicPr>
          <p:cNvPr id="25" name="Segnaposto immagine 24">
            <a:extLst>
              <a:ext uri="{FF2B5EF4-FFF2-40B4-BE49-F238E27FC236}">
                <a16:creationId xmlns:a16="http://schemas.microsoft.com/office/drawing/2014/main" id="{99B02111-EAF3-5040-A5E5-F4206217F260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1" r="4781"/>
          <a:stretch/>
        </p:blipFill>
        <p:spPr>
          <a:xfrm>
            <a:off x="6659013" y="1076382"/>
            <a:ext cx="2031346" cy="2904715"/>
          </a:xfrm>
          <a:prstGeom prst="rect">
            <a:avLst/>
          </a:prstGeom>
        </p:spPr>
      </p:pic>
      <p:sp>
        <p:nvSpPr>
          <p:cNvPr id="29" name="Segnaposto testo 13">
            <a:extLst>
              <a:ext uri="{FF2B5EF4-FFF2-40B4-BE49-F238E27FC236}">
                <a16:creationId xmlns:a16="http://schemas.microsoft.com/office/drawing/2014/main" id="{8D9EB8A4-1F63-584E-9A59-AE54CB0F1239}"/>
              </a:ext>
            </a:extLst>
          </p:cNvPr>
          <p:cNvSpPr txBox="1">
            <a:spLocks/>
          </p:cNvSpPr>
          <p:nvPr/>
        </p:nvSpPr>
        <p:spPr>
          <a:xfrm>
            <a:off x="2228273" y="3549763"/>
            <a:ext cx="3423848" cy="1270561"/>
          </a:xfrm>
          <a:prstGeom prst="rect">
            <a:avLst/>
          </a:prstGeom>
        </p:spPr>
        <p:txBody>
          <a:bodyPr/>
          <a:lstStyle>
            <a:lvl1pPr marL="0" marR="0" indent="0" algn="l" defTabSz="1828781" rtl="0" latinLnBrk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it-IT" sz="3200" b="0" i="0" u="none" strike="noStrike" cap="none" spc="0" baseline="0" dirty="0" smtClean="0">
                <a:solidFill>
                  <a:srgbClr val="535353"/>
                </a:solidFill>
                <a:uFillTx/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Century Gothic"/>
              </a:defRPr>
            </a:lvl1pPr>
            <a:lvl2pPr marL="0" marR="0" indent="0" algn="l" defTabSz="2438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it-IT" sz="3200" b="0" i="0" u="none" strike="noStrike" cap="none" spc="0" baseline="0" dirty="0" smtClean="0">
                <a:solidFill>
                  <a:srgbClr val="535353"/>
                </a:solidFill>
                <a:uFillTx/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Century Gothic"/>
              </a:defRPr>
            </a:lvl2pPr>
            <a:lvl3pPr marL="0" marR="0" indent="0" algn="l" defTabSz="2438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it-IT" sz="3200" b="0" i="0" u="none" strike="noStrike" cap="none" spc="0" baseline="0" dirty="0" smtClean="0">
                <a:solidFill>
                  <a:srgbClr val="535353"/>
                </a:solidFill>
                <a:uFillTx/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Century Gothic"/>
              </a:defRPr>
            </a:lvl3pPr>
            <a:lvl4pPr marL="0" marR="0" indent="0" algn="l" defTabSz="2438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it-IT" sz="3200" b="0" i="0" u="none" strike="noStrike" cap="none" spc="0" baseline="0" dirty="0" smtClean="0">
                <a:solidFill>
                  <a:srgbClr val="535353"/>
                </a:solidFill>
                <a:uFillTx/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Century Gothic"/>
              </a:defRPr>
            </a:lvl4pPr>
            <a:lvl5pPr marL="0" marR="0" indent="0" algn="l" defTabSz="2438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it-IT" sz="3200" b="0" i="0" u="none" strike="noStrike" cap="none" spc="0" baseline="0" dirty="0">
                <a:solidFill>
                  <a:srgbClr val="535353"/>
                </a:solidFill>
                <a:uFillTx/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Century Gothic"/>
              </a:defRPr>
            </a:lvl5pPr>
            <a:lvl6pPr marL="26416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0988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5560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0132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hangingPunct="1">
              <a:spcBef>
                <a:spcPts val="0"/>
              </a:spcBef>
            </a:pPr>
            <a:r>
              <a:rPr lang="pl-PL" sz="1800" dirty="0">
                <a:solidFill>
                  <a:srgbClr val="3F3F3E"/>
                </a:solidFill>
              </a:rPr>
              <a:t>System sterowania sprężaniem i zarządzania ciepłem odpadowym optymalizuje ciśnienie i temperaturę gazu</a:t>
            </a:r>
            <a:endParaRPr lang="it-IT" sz="1800" noProof="1">
              <a:solidFill>
                <a:srgbClr val="3F3F3E"/>
              </a:solidFill>
            </a:endParaRPr>
          </a:p>
        </p:txBody>
      </p:sp>
      <p:sp>
        <p:nvSpPr>
          <p:cNvPr id="31" name="Segnaposto testo 13">
            <a:extLst>
              <a:ext uri="{FF2B5EF4-FFF2-40B4-BE49-F238E27FC236}">
                <a16:creationId xmlns:a16="http://schemas.microsoft.com/office/drawing/2014/main" id="{F3BB14AC-FF77-1942-9235-F8B04EBC989B}"/>
              </a:ext>
            </a:extLst>
          </p:cNvPr>
          <p:cNvSpPr txBox="1">
            <a:spLocks/>
          </p:cNvSpPr>
          <p:nvPr/>
        </p:nvSpPr>
        <p:spPr>
          <a:xfrm>
            <a:off x="2748152" y="1585943"/>
            <a:ext cx="3768064" cy="1270562"/>
          </a:xfrm>
          <a:prstGeom prst="rect">
            <a:avLst/>
          </a:prstGeom>
        </p:spPr>
        <p:txBody>
          <a:bodyPr/>
          <a:lstStyle>
            <a:lvl1pPr marL="0" marR="0" indent="0" algn="r" defTabSz="1828781" rtl="0" latinLnBrk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it-IT" sz="3200" b="0" i="0" u="none" strike="noStrike" cap="none" spc="0" baseline="0" dirty="0" smtClean="0">
                <a:solidFill>
                  <a:srgbClr val="535353"/>
                </a:solidFill>
                <a:uFillTx/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Century Gothic"/>
              </a:defRPr>
            </a:lvl1pPr>
            <a:lvl2pPr marL="0" marR="0" indent="0" algn="l" defTabSz="2438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it-IT" sz="3200" b="0" i="0" u="none" strike="noStrike" cap="none" spc="0" baseline="0" dirty="0" smtClean="0">
                <a:solidFill>
                  <a:srgbClr val="535353"/>
                </a:solidFill>
                <a:uFillTx/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Century Gothic"/>
              </a:defRPr>
            </a:lvl2pPr>
            <a:lvl3pPr marL="0" marR="0" indent="0" algn="l" defTabSz="2438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it-IT" sz="3200" b="0" i="0" u="none" strike="noStrike" cap="none" spc="0" baseline="0" dirty="0" smtClean="0">
                <a:solidFill>
                  <a:srgbClr val="535353"/>
                </a:solidFill>
                <a:uFillTx/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Century Gothic"/>
              </a:defRPr>
            </a:lvl3pPr>
            <a:lvl4pPr marL="0" marR="0" indent="0" algn="l" defTabSz="2438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it-IT" sz="3200" b="0" i="0" u="none" strike="noStrike" cap="none" spc="0" baseline="0" dirty="0" smtClean="0">
                <a:solidFill>
                  <a:srgbClr val="535353"/>
                </a:solidFill>
                <a:uFillTx/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Century Gothic"/>
              </a:defRPr>
            </a:lvl4pPr>
            <a:lvl5pPr marL="0" marR="0" indent="0" algn="l" defTabSz="2438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it-IT" sz="3200" b="0" i="0" u="none" strike="noStrike" cap="none" spc="0" baseline="0" dirty="0">
                <a:solidFill>
                  <a:srgbClr val="535353"/>
                </a:solidFill>
                <a:uFillTx/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Century Gothic"/>
              </a:defRPr>
            </a:lvl5pPr>
            <a:lvl6pPr marL="26416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0988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5560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0132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r>
              <a:rPr lang="pl-PL" sz="1800" dirty="0">
                <a:solidFill>
                  <a:srgbClr val="3F3F3E"/>
                </a:solidFill>
              </a:rPr>
              <a:t>Biogaz trafia do instalacji i podlega procesom osuszania oraz filtracji, które eliminują niepożądane związki (H</a:t>
            </a:r>
            <a:r>
              <a:rPr lang="pl-PL" sz="1800" baseline="-25000" dirty="0">
                <a:solidFill>
                  <a:srgbClr val="3F3F3E"/>
                </a:solidFill>
              </a:rPr>
              <a:t>2</a:t>
            </a:r>
            <a:r>
              <a:rPr lang="pl-PL" sz="1800" dirty="0">
                <a:solidFill>
                  <a:srgbClr val="3F3F3E"/>
                </a:solidFill>
              </a:rPr>
              <a:t>O, H</a:t>
            </a:r>
            <a:r>
              <a:rPr lang="pl-PL" sz="1800" baseline="-25000" dirty="0">
                <a:solidFill>
                  <a:srgbClr val="3F3F3E"/>
                </a:solidFill>
              </a:rPr>
              <a:t>2</a:t>
            </a:r>
            <a:r>
              <a:rPr lang="pl-PL" sz="1800" dirty="0">
                <a:solidFill>
                  <a:srgbClr val="3F3F3E"/>
                </a:solidFill>
              </a:rPr>
              <a:t>S, VOC)</a:t>
            </a:r>
            <a:endParaRPr lang="it-IT" sz="1800" noProof="1">
              <a:solidFill>
                <a:srgbClr val="3F3F3E"/>
              </a:solidFill>
            </a:endParaRPr>
          </a:p>
        </p:txBody>
      </p:sp>
      <p:sp>
        <p:nvSpPr>
          <p:cNvPr id="32" name="Segnaposto testo 2">
            <a:extLst>
              <a:ext uri="{FF2B5EF4-FFF2-40B4-BE49-F238E27FC236}">
                <a16:creationId xmlns:a16="http://schemas.microsoft.com/office/drawing/2014/main" id="{886AA737-4F40-D240-BB5C-113A62C8DC00}"/>
              </a:ext>
            </a:extLst>
          </p:cNvPr>
          <p:cNvSpPr txBox="1">
            <a:spLocks/>
          </p:cNvSpPr>
          <p:nvPr/>
        </p:nvSpPr>
        <p:spPr>
          <a:xfrm>
            <a:off x="3563888" y="1111325"/>
            <a:ext cx="2928408" cy="362330"/>
          </a:xfrm>
          <a:prstGeom prst="rect">
            <a:avLst/>
          </a:prstGeom>
        </p:spPr>
        <p:txBody>
          <a:bodyPr/>
          <a:lstStyle>
            <a:lvl1pPr marL="0" marR="0" indent="0" algn="r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it-IT" sz="4400" b="1" i="0" u="none" strike="noStrike" cap="none" spc="-264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  <a:lvl2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it-IT" sz="4400" b="1" i="0" u="none" strike="noStrike" cap="none" spc="-264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2pPr>
            <a:lvl3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it-IT" sz="4400" b="1" i="0" u="none" strike="noStrike" cap="none" spc="-264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3pPr>
            <a:lvl4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it-IT" sz="4400" b="1" i="0" u="none" strike="noStrike" cap="none" spc="-264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4pPr>
            <a:lvl5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it-IT" sz="4400" b="1" i="0" u="none" strike="noStrike" cap="none" spc="-264" normalizeH="0" baseline="0" dirty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5pPr>
            <a:lvl6pPr marL="26416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0988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5560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0132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r>
              <a:rPr lang="it-IT" sz="1800" spc="0" noProof="1">
                <a:solidFill>
                  <a:srgbClr val="3F3F3E"/>
                </a:solidFill>
              </a:rPr>
              <a:t>Oczyszczanie wstępne</a:t>
            </a:r>
          </a:p>
        </p:txBody>
      </p:sp>
      <p:sp>
        <p:nvSpPr>
          <p:cNvPr id="19" name="Titolo 4">
            <a:extLst>
              <a:ext uri="{FF2B5EF4-FFF2-40B4-BE49-F238E27FC236}">
                <a16:creationId xmlns:a16="http://schemas.microsoft.com/office/drawing/2014/main" id="{91F28DDE-18B2-4D69-B176-2379B414A9F7}"/>
              </a:ext>
            </a:extLst>
          </p:cNvPr>
          <p:cNvSpPr txBox="1">
            <a:spLocks/>
          </p:cNvSpPr>
          <p:nvPr/>
        </p:nvSpPr>
        <p:spPr>
          <a:xfrm>
            <a:off x="288284" y="274509"/>
            <a:ext cx="7740099" cy="596052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 anchorCtr="0"/>
          <a:lstStyle>
            <a:lvl1pPr marL="0" marR="0" indent="0" algn="l" defTabSz="2438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1" i="0" u="none" strike="noStrike" cap="none" spc="-715" baseline="0">
                <a:solidFill>
                  <a:srgbClr val="099683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hangingPunct="1"/>
            <a:r>
              <a:rPr lang="it-IT" sz="3750" spc="-113" noProof="1">
                <a:latin typeface="Arial" panose="020B0604020202020204" pitchFamily="34" charset="0"/>
                <a:cs typeface="Arial" panose="020B0604020202020204" pitchFamily="34" charset="0"/>
              </a:rPr>
              <a:t>Studium przypadku - Projekt SMAT</a:t>
            </a:r>
          </a:p>
        </p:txBody>
      </p:sp>
      <p:sp>
        <p:nvSpPr>
          <p:cNvPr id="11" name="Segnaposto testo 2">
            <a:extLst>
              <a:ext uri="{FF2B5EF4-FFF2-40B4-BE49-F238E27FC236}">
                <a16:creationId xmlns:a16="http://schemas.microsoft.com/office/drawing/2014/main" id="{9A595E7D-92A7-441D-8001-FDE7AEBE04E7}"/>
              </a:ext>
            </a:extLst>
          </p:cNvPr>
          <p:cNvSpPr txBox="1">
            <a:spLocks/>
          </p:cNvSpPr>
          <p:nvPr/>
        </p:nvSpPr>
        <p:spPr>
          <a:xfrm>
            <a:off x="2195736" y="3032180"/>
            <a:ext cx="1794786" cy="358739"/>
          </a:xfrm>
          <a:prstGeom prst="rect">
            <a:avLst/>
          </a:prstGeom>
        </p:spPr>
        <p:txBody>
          <a:bodyPr/>
          <a:lstStyle>
            <a:lvl1pPr marL="0" marR="0" indent="0" algn="r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it-IT" sz="4400" b="1" i="0" u="none" strike="noStrike" cap="none" spc="-264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  <a:lvl2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it-IT" sz="4400" b="1" i="0" u="none" strike="noStrike" cap="none" spc="-264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2pPr>
            <a:lvl3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it-IT" sz="4400" b="1" i="0" u="none" strike="noStrike" cap="none" spc="-264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3pPr>
            <a:lvl4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it-IT" sz="4400" b="1" i="0" u="none" strike="noStrike" cap="none" spc="-264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4pPr>
            <a:lvl5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it-IT" sz="4400" b="1" i="0" u="none" strike="noStrike" cap="none" spc="-264" normalizeH="0" baseline="0" dirty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5pPr>
            <a:lvl6pPr marL="26416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0988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5560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0132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algn="l"/>
            <a:r>
              <a:rPr lang="it-IT" sz="1800" spc="0" noProof="1">
                <a:solidFill>
                  <a:srgbClr val="3F3F3E"/>
                </a:solidFill>
              </a:rPr>
              <a:t>Sprężanie</a:t>
            </a:r>
          </a:p>
        </p:txBody>
      </p:sp>
      <p:pic>
        <p:nvPicPr>
          <p:cNvPr id="13" name="Segnaposto immagine 16">
            <a:extLst>
              <a:ext uri="{FF2B5EF4-FFF2-40B4-BE49-F238E27FC236}">
                <a16:creationId xmlns:a16="http://schemas.microsoft.com/office/drawing/2014/main" id="{826F6E47-3F5F-462A-8386-592B3DC648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6" t="6638" r="12374" b="6542"/>
          <a:stretch/>
        </p:blipFill>
        <p:spPr>
          <a:xfrm>
            <a:off x="0" y="1760789"/>
            <a:ext cx="2031347" cy="290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27694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74;p6">
            <a:extLst>
              <a:ext uri="{FF2B5EF4-FFF2-40B4-BE49-F238E27FC236}">
                <a16:creationId xmlns:a16="http://schemas.microsoft.com/office/drawing/2014/main" id="{324DBD23-6BC1-4D9A-8ADC-619F8B33D23B}"/>
              </a:ext>
            </a:extLst>
          </p:cNvPr>
          <p:cNvSpPr/>
          <p:nvPr/>
        </p:nvSpPr>
        <p:spPr>
          <a:xfrm>
            <a:off x="5076056" y="1483701"/>
            <a:ext cx="2659690" cy="0"/>
          </a:xfrm>
          <a:prstGeom prst="line">
            <a:avLst/>
          </a:prstGeom>
          <a:ln w="22225">
            <a:solidFill>
              <a:schemeClr val="accent1">
                <a:hueOff val="275567"/>
                <a:satOff val="25859"/>
                <a:lumOff val="-7843"/>
              </a:schemeClr>
            </a:solidFill>
          </a:ln>
        </p:spPr>
        <p:txBody>
          <a:bodyPr lIns="45720" tIns="45720" rIns="45720" bIns="45720"/>
          <a:lstStyle/>
          <a:p>
            <a:pPr defTabSz="914400">
              <a:lnSpc>
                <a:spcPct val="115000"/>
              </a:lnSpc>
              <a:defRPr sz="3200">
                <a:solidFill>
                  <a:srgbClr val="53535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1200"/>
          </a:p>
        </p:txBody>
      </p:sp>
      <p:sp>
        <p:nvSpPr>
          <p:cNvPr id="18" name="Google Shape;74;p6">
            <a:extLst>
              <a:ext uri="{FF2B5EF4-FFF2-40B4-BE49-F238E27FC236}">
                <a16:creationId xmlns:a16="http://schemas.microsoft.com/office/drawing/2014/main" id="{E80DD095-C2FA-4B9C-86A6-9E7435EC62C8}"/>
              </a:ext>
            </a:extLst>
          </p:cNvPr>
          <p:cNvSpPr/>
          <p:nvPr/>
        </p:nvSpPr>
        <p:spPr>
          <a:xfrm>
            <a:off x="904198" y="3430754"/>
            <a:ext cx="2659690" cy="0"/>
          </a:xfrm>
          <a:prstGeom prst="line">
            <a:avLst/>
          </a:prstGeom>
          <a:ln w="22225">
            <a:solidFill>
              <a:schemeClr val="accent1">
                <a:hueOff val="275567"/>
                <a:satOff val="25859"/>
                <a:lumOff val="-7843"/>
              </a:schemeClr>
            </a:solidFill>
          </a:ln>
        </p:spPr>
        <p:txBody>
          <a:bodyPr lIns="45720" tIns="45720" rIns="45720" bIns="45720"/>
          <a:lstStyle/>
          <a:p>
            <a:pPr defTabSz="914400">
              <a:lnSpc>
                <a:spcPct val="115000"/>
              </a:lnSpc>
              <a:defRPr sz="3200">
                <a:solidFill>
                  <a:srgbClr val="53535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1200"/>
          </a:p>
        </p:txBody>
      </p:sp>
      <p:sp>
        <p:nvSpPr>
          <p:cNvPr id="29" name="Segnaposto testo 13">
            <a:extLst>
              <a:ext uri="{FF2B5EF4-FFF2-40B4-BE49-F238E27FC236}">
                <a16:creationId xmlns:a16="http://schemas.microsoft.com/office/drawing/2014/main" id="{8D9EB8A4-1F63-584E-9A59-AE54CB0F1239}"/>
              </a:ext>
            </a:extLst>
          </p:cNvPr>
          <p:cNvSpPr txBox="1">
            <a:spLocks/>
          </p:cNvSpPr>
          <p:nvPr/>
        </p:nvSpPr>
        <p:spPr>
          <a:xfrm>
            <a:off x="2255470" y="3549763"/>
            <a:ext cx="3972714" cy="1270561"/>
          </a:xfrm>
          <a:prstGeom prst="rect">
            <a:avLst/>
          </a:prstGeom>
        </p:spPr>
        <p:txBody>
          <a:bodyPr/>
          <a:lstStyle>
            <a:lvl1pPr marL="0" marR="0" indent="0" algn="l" defTabSz="1828781" rtl="0" latinLnBrk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it-IT" sz="3200" b="0" i="0" u="none" strike="noStrike" cap="none" spc="0" baseline="0" dirty="0" smtClean="0">
                <a:solidFill>
                  <a:srgbClr val="535353"/>
                </a:solidFill>
                <a:uFillTx/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Century Gothic"/>
              </a:defRPr>
            </a:lvl1pPr>
            <a:lvl2pPr marL="0" marR="0" indent="0" algn="l" defTabSz="2438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it-IT" sz="3200" b="0" i="0" u="none" strike="noStrike" cap="none" spc="0" baseline="0" dirty="0" smtClean="0">
                <a:solidFill>
                  <a:srgbClr val="535353"/>
                </a:solidFill>
                <a:uFillTx/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Century Gothic"/>
              </a:defRPr>
            </a:lvl2pPr>
            <a:lvl3pPr marL="0" marR="0" indent="0" algn="l" defTabSz="2438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it-IT" sz="3200" b="0" i="0" u="none" strike="noStrike" cap="none" spc="0" baseline="0" dirty="0" smtClean="0">
                <a:solidFill>
                  <a:srgbClr val="535353"/>
                </a:solidFill>
                <a:uFillTx/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Century Gothic"/>
              </a:defRPr>
            </a:lvl3pPr>
            <a:lvl4pPr marL="0" marR="0" indent="0" algn="l" defTabSz="2438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it-IT" sz="3200" b="0" i="0" u="none" strike="noStrike" cap="none" spc="0" baseline="0" dirty="0" smtClean="0">
                <a:solidFill>
                  <a:srgbClr val="535353"/>
                </a:solidFill>
                <a:uFillTx/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Century Gothic"/>
              </a:defRPr>
            </a:lvl4pPr>
            <a:lvl5pPr marL="0" marR="0" indent="0" algn="l" defTabSz="2438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it-IT" sz="3200" b="0" i="0" u="none" strike="noStrike" cap="none" spc="0" baseline="0" dirty="0">
                <a:solidFill>
                  <a:srgbClr val="535353"/>
                </a:solidFill>
                <a:uFillTx/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Century Gothic"/>
              </a:defRPr>
            </a:lvl5pPr>
            <a:lvl6pPr marL="26416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0988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5560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0132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hangingPunct="1">
              <a:spcBef>
                <a:spcPts val="0"/>
              </a:spcBef>
            </a:pPr>
            <a:r>
              <a:rPr lang="pl-PL" sz="1800" dirty="0">
                <a:solidFill>
                  <a:srgbClr val="3F3F3E"/>
                </a:solidFill>
              </a:rPr>
              <a:t>System </a:t>
            </a:r>
            <a:r>
              <a:rPr lang="pl-PL" sz="1800" dirty="0" err="1">
                <a:solidFill>
                  <a:srgbClr val="3F3F3E"/>
                </a:solidFill>
              </a:rPr>
              <a:t>FioGrid</a:t>
            </a:r>
            <a:r>
              <a:rPr lang="pl-PL" sz="1800" dirty="0">
                <a:solidFill>
                  <a:srgbClr val="3F3F3E"/>
                </a:solidFill>
              </a:rPr>
              <a:t> analizuje i mierzy </a:t>
            </a:r>
            <a:r>
              <a:rPr lang="pl-PL" sz="1800" dirty="0" err="1">
                <a:solidFill>
                  <a:srgbClr val="3F3F3E"/>
                </a:solidFill>
              </a:rPr>
              <a:t>biometan</a:t>
            </a:r>
            <a:r>
              <a:rPr lang="pl-PL" sz="1800" dirty="0">
                <a:solidFill>
                  <a:srgbClr val="3F3F3E"/>
                </a:solidFill>
              </a:rPr>
              <a:t>, aby zapewnić ciągłe zatłaczanie do sieci przesyłowej SNAM pod ciśnieniem 12 bar</a:t>
            </a:r>
            <a:endParaRPr lang="it-IT" sz="1800" noProof="1">
              <a:solidFill>
                <a:srgbClr val="3F3F3E"/>
              </a:solidFill>
            </a:endParaRPr>
          </a:p>
        </p:txBody>
      </p:sp>
      <p:sp>
        <p:nvSpPr>
          <p:cNvPr id="31" name="Segnaposto testo 13">
            <a:extLst>
              <a:ext uri="{FF2B5EF4-FFF2-40B4-BE49-F238E27FC236}">
                <a16:creationId xmlns:a16="http://schemas.microsoft.com/office/drawing/2014/main" id="{F3BB14AC-FF77-1942-9235-F8B04EBC989B}"/>
              </a:ext>
            </a:extLst>
          </p:cNvPr>
          <p:cNvSpPr txBox="1">
            <a:spLocks/>
          </p:cNvSpPr>
          <p:nvPr/>
        </p:nvSpPr>
        <p:spPr>
          <a:xfrm>
            <a:off x="2195736" y="1585943"/>
            <a:ext cx="4248472" cy="1244462"/>
          </a:xfrm>
          <a:prstGeom prst="rect">
            <a:avLst/>
          </a:prstGeom>
        </p:spPr>
        <p:txBody>
          <a:bodyPr/>
          <a:lstStyle>
            <a:lvl1pPr marL="0" marR="0" indent="0" algn="r" defTabSz="1828781" rtl="0" latinLnBrk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it-IT" sz="3200" b="0" i="0" u="none" strike="noStrike" cap="none" spc="0" baseline="0" dirty="0" smtClean="0">
                <a:solidFill>
                  <a:srgbClr val="535353"/>
                </a:solidFill>
                <a:uFillTx/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Century Gothic"/>
              </a:defRPr>
            </a:lvl1pPr>
            <a:lvl2pPr marL="0" marR="0" indent="0" algn="l" defTabSz="2438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it-IT" sz="3200" b="0" i="0" u="none" strike="noStrike" cap="none" spc="0" baseline="0" dirty="0" smtClean="0">
                <a:solidFill>
                  <a:srgbClr val="535353"/>
                </a:solidFill>
                <a:uFillTx/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Century Gothic"/>
              </a:defRPr>
            </a:lvl2pPr>
            <a:lvl3pPr marL="0" marR="0" indent="0" algn="l" defTabSz="2438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it-IT" sz="3200" b="0" i="0" u="none" strike="noStrike" cap="none" spc="0" baseline="0" dirty="0" smtClean="0">
                <a:solidFill>
                  <a:srgbClr val="535353"/>
                </a:solidFill>
                <a:uFillTx/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Century Gothic"/>
              </a:defRPr>
            </a:lvl3pPr>
            <a:lvl4pPr marL="0" marR="0" indent="0" algn="l" defTabSz="2438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it-IT" sz="3200" b="0" i="0" u="none" strike="noStrike" cap="none" spc="0" baseline="0" dirty="0" smtClean="0">
                <a:solidFill>
                  <a:srgbClr val="535353"/>
                </a:solidFill>
                <a:uFillTx/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Century Gothic"/>
              </a:defRPr>
            </a:lvl4pPr>
            <a:lvl5pPr marL="0" marR="0" indent="0" algn="l" defTabSz="2438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it-IT" sz="3200" b="0" i="0" u="none" strike="noStrike" cap="none" spc="0" baseline="0" dirty="0">
                <a:solidFill>
                  <a:srgbClr val="535353"/>
                </a:solidFill>
                <a:uFillTx/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Century Gothic"/>
              </a:defRPr>
            </a:lvl5pPr>
            <a:lvl6pPr marL="26416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0988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5560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0132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hangingPunct="1">
              <a:spcBef>
                <a:spcPts val="0"/>
              </a:spcBef>
            </a:pPr>
            <a:r>
              <a:rPr lang="pl-PL" sz="1800" dirty="0">
                <a:solidFill>
                  <a:srgbClr val="3F3F3E"/>
                </a:solidFill>
              </a:rPr>
              <a:t>System </a:t>
            </a:r>
            <a:r>
              <a:rPr lang="pl-PL" sz="1800" dirty="0" err="1">
                <a:solidFill>
                  <a:srgbClr val="3F3F3E"/>
                </a:solidFill>
              </a:rPr>
              <a:t>FioGrade</a:t>
            </a:r>
            <a:r>
              <a:rPr lang="pl-PL" sz="1800" dirty="0">
                <a:solidFill>
                  <a:srgbClr val="3F3F3E"/>
                </a:solidFill>
              </a:rPr>
              <a:t> z membraną przepuszczającą selektywnie usuwa dwutlenek węgla, z odzyskiem </a:t>
            </a:r>
            <a:r>
              <a:rPr lang="pl-PL" sz="1800" dirty="0" err="1">
                <a:solidFill>
                  <a:srgbClr val="3F3F3E"/>
                </a:solidFill>
              </a:rPr>
              <a:t>biometanu</a:t>
            </a:r>
            <a:r>
              <a:rPr lang="pl-PL" sz="1800" dirty="0">
                <a:solidFill>
                  <a:srgbClr val="3F3F3E"/>
                </a:solidFill>
              </a:rPr>
              <a:t> w procesie powyżej 99,5%</a:t>
            </a:r>
            <a:endParaRPr lang="it-IT" sz="1800" noProof="1">
              <a:solidFill>
                <a:srgbClr val="3F3F3E"/>
              </a:solidFill>
            </a:endParaRPr>
          </a:p>
        </p:txBody>
      </p:sp>
      <p:sp>
        <p:nvSpPr>
          <p:cNvPr id="32" name="Segnaposto testo 2">
            <a:extLst>
              <a:ext uri="{FF2B5EF4-FFF2-40B4-BE49-F238E27FC236}">
                <a16:creationId xmlns:a16="http://schemas.microsoft.com/office/drawing/2014/main" id="{886AA737-4F40-D240-BB5C-113A62C8DC00}"/>
              </a:ext>
            </a:extLst>
          </p:cNvPr>
          <p:cNvSpPr txBox="1">
            <a:spLocks/>
          </p:cNvSpPr>
          <p:nvPr/>
        </p:nvSpPr>
        <p:spPr>
          <a:xfrm>
            <a:off x="4669456" y="1091623"/>
            <a:ext cx="1751840" cy="362330"/>
          </a:xfrm>
          <a:prstGeom prst="rect">
            <a:avLst/>
          </a:prstGeom>
        </p:spPr>
        <p:txBody>
          <a:bodyPr/>
          <a:lstStyle>
            <a:lvl1pPr marL="0" marR="0" indent="0" algn="r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it-IT" sz="4400" b="1" i="0" u="none" strike="noStrike" cap="none" spc="-264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  <a:lvl2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it-IT" sz="4400" b="1" i="0" u="none" strike="noStrike" cap="none" spc="-264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2pPr>
            <a:lvl3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it-IT" sz="4400" b="1" i="0" u="none" strike="noStrike" cap="none" spc="-264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3pPr>
            <a:lvl4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it-IT" sz="4400" b="1" i="0" u="none" strike="noStrike" cap="none" spc="-264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4pPr>
            <a:lvl5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it-IT" sz="4400" b="1" i="0" u="none" strike="noStrike" cap="none" spc="-264" normalizeH="0" baseline="0" dirty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5pPr>
            <a:lvl6pPr marL="26416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0988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5560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0132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r>
              <a:rPr lang="it-IT" sz="1800" spc="0" noProof="1">
                <a:solidFill>
                  <a:srgbClr val="3F3F3E"/>
                </a:solidFill>
              </a:rPr>
              <a:t>Uzdatnianie</a:t>
            </a:r>
          </a:p>
        </p:txBody>
      </p:sp>
      <p:sp>
        <p:nvSpPr>
          <p:cNvPr id="11" name="Segnaposto testo 2">
            <a:extLst>
              <a:ext uri="{FF2B5EF4-FFF2-40B4-BE49-F238E27FC236}">
                <a16:creationId xmlns:a16="http://schemas.microsoft.com/office/drawing/2014/main" id="{9A595E7D-92A7-441D-8001-FDE7AEBE04E7}"/>
              </a:ext>
            </a:extLst>
          </p:cNvPr>
          <p:cNvSpPr txBox="1">
            <a:spLocks/>
          </p:cNvSpPr>
          <p:nvPr/>
        </p:nvSpPr>
        <p:spPr>
          <a:xfrm>
            <a:off x="2267744" y="3033778"/>
            <a:ext cx="1728192" cy="358739"/>
          </a:xfrm>
          <a:prstGeom prst="rect">
            <a:avLst/>
          </a:prstGeom>
        </p:spPr>
        <p:txBody>
          <a:bodyPr/>
          <a:lstStyle>
            <a:lvl1pPr marL="0" marR="0" indent="0" algn="r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it-IT" sz="4400" b="1" i="0" u="none" strike="noStrike" cap="none" spc="-264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  <a:lvl2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it-IT" sz="4400" b="1" i="0" u="none" strike="noStrike" cap="none" spc="-264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2pPr>
            <a:lvl3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it-IT" sz="4400" b="1" i="0" u="none" strike="noStrike" cap="none" spc="-264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3pPr>
            <a:lvl4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it-IT" sz="4400" b="1" i="0" u="none" strike="noStrike" cap="none" spc="-264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4pPr>
            <a:lvl5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it-IT" sz="4400" b="1" i="0" u="none" strike="noStrike" cap="none" spc="-264" normalizeH="0" baseline="0" dirty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5pPr>
            <a:lvl6pPr marL="26416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0988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5560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0132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algn="l"/>
            <a:r>
              <a:rPr lang="it-IT" sz="1800" spc="0" noProof="1">
                <a:solidFill>
                  <a:srgbClr val="3F3F3E"/>
                </a:solidFill>
              </a:rPr>
              <a:t>Zatłaczanie</a:t>
            </a:r>
          </a:p>
        </p:txBody>
      </p:sp>
      <p:pic>
        <p:nvPicPr>
          <p:cNvPr id="13" name="Segnaposto immagine 16">
            <a:extLst>
              <a:ext uri="{FF2B5EF4-FFF2-40B4-BE49-F238E27FC236}">
                <a16:creationId xmlns:a16="http://schemas.microsoft.com/office/drawing/2014/main" id="{CF1256A6-B9B1-4450-BD3E-38D3E9C9F7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760789"/>
            <a:ext cx="2031347" cy="2904715"/>
          </a:xfrm>
          <a:prstGeom prst="rect">
            <a:avLst/>
          </a:prstGeom>
        </p:spPr>
      </p:pic>
      <p:pic>
        <p:nvPicPr>
          <p:cNvPr id="15" name="Segnaposto immagine 24">
            <a:extLst>
              <a:ext uri="{FF2B5EF4-FFF2-40B4-BE49-F238E27FC236}">
                <a16:creationId xmlns:a16="http://schemas.microsoft.com/office/drawing/2014/main" id="{D8F32191-C656-4AAA-8729-420634DA6F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59013" y="1076383"/>
            <a:ext cx="2031347" cy="2904715"/>
          </a:xfrm>
          <a:prstGeom prst="rect">
            <a:avLst/>
          </a:prstGeom>
        </p:spPr>
      </p:pic>
      <p:sp>
        <p:nvSpPr>
          <p:cNvPr id="12" name="Titolo 4">
            <a:extLst>
              <a:ext uri="{FF2B5EF4-FFF2-40B4-BE49-F238E27FC236}">
                <a16:creationId xmlns:a16="http://schemas.microsoft.com/office/drawing/2014/main" id="{45348851-68D4-4C95-871C-B30F1788D9EA}"/>
              </a:ext>
            </a:extLst>
          </p:cNvPr>
          <p:cNvSpPr txBox="1">
            <a:spLocks/>
          </p:cNvSpPr>
          <p:nvPr/>
        </p:nvSpPr>
        <p:spPr>
          <a:xfrm>
            <a:off x="288284" y="274509"/>
            <a:ext cx="7740099" cy="596052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 anchorCtr="0"/>
          <a:lstStyle>
            <a:lvl1pPr marL="0" marR="0" indent="0" algn="l" defTabSz="2438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1" i="0" u="none" strike="noStrike" cap="none" spc="-715" baseline="0">
                <a:solidFill>
                  <a:srgbClr val="099683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hangingPunct="1"/>
            <a:r>
              <a:rPr lang="it-IT" sz="3750" spc="-113" noProof="1">
                <a:latin typeface="Arial" panose="020B0604020202020204" pitchFamily="34" charset="0"/>
                <a:cs typeface="Arial" panose="020B0604020202020204" pitchFamily="34" charset="0"/>
              </a:rPr>
              <a:t>Studium przypadku - Projekt SMAT</a:t>
            </a:r>
          </a:p>
        </p:txBody>
      </p:sp>
    </p:spTree>
    <p:extLst>
      <p:ext uri="{BB962C8B-B14F-4D97-AF65-F5344CB8AC3E}">
        <p14:creationId xmlns:p14="http://schemas.microsoft.com/office/powerpoint/2010/main" val="295331743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4">
            <a:extLst>
              <a:ext uri="{FF2B5EF4-FFF2-40B4-BE49-F238E27FC236}">
                <a16:creationId xmlns:a16="http://schemas.microsoft.com/office/drawing/2014/main" id="{6FE49AE9-46A4-4223-9578-BE7159477E8F}"/>
              </a:ext>
            </a:extLst>
          </p:cNvPr>
          <p:cNvSpPr txBox="1">
            <a:spLocks/>
          </p:cNvSpPr>
          <p:nvPr/>
        </p:nvSpPr>
        <p:spPr>
          <a:xfrm>
            <a:off x="288284" y="274509"/>
            <a:ext cx="7740099" cy="596052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 anchorCtr="0"/>
          <a:lstStyle>
            <a:lvl1pPr marL="0" marR="0" indent="0" algn="l" defTabSz="2438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1" i="0" u="none" strike="noStrike" cap="none" spc="-715" baseline="0">
                <a:solidFill>
                  <a:srgbClr val="099683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hangingPunct="1"/>
            <a:r>
              <a:rPr lang="it-IT" sz="3750" spc="-113" noProof="1">
                <a:latin typeface="Arial" panose="020B0604020202020204" pitchFamily="34" charset="0"/>
                <a:cs typeface="Arial" panose="020B0604020202020204" pitchFamily="34" charset="0"/>
              </a:rPr>
              <a:t>Studium przypadku - Projekt SMAT</a:t>
            </a: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170CBA40-14D1-4261-BDE0-4AEB3805B228}"/>
              </a:ext>
            </a:extLst>
          </p:cNvPr>
          <p:cNvCxnSpPr>
            <a:cxnSpLocks/>
          </p:cNvCxnSpPr>
          <p:nvPr/>
        </p:nvCxnSpPr>
        <p:spPr>
          <a:xfrm>
            <a:off x="9022204" y="4031989"/>
            <a:ext cx="0" cy="784713"/>
          </a:xfrm>
          <a:prstGeom prst="line">
            <a:avLst/>
          </a:prstGeom>
          <a:noFill/>
          <a:ln w="20320" cap="flat">
            <a:solidFill>
              <a:srgbClr val="06978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8" name="Immagine 17">
            <a:extLst>
              <a:ext uri="{FF2B5EF4-FFF2-40B4-BE49-F238E27FC236}">
                <a16:creationId xmlns:a16="http://schemas.microsoft.com/office/drawing/2014/main" id="{0AA8CA5E-E20A-4715-B6B6-59558FF608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62"/>
          <a:stretch/>
        </p:blipFill>
        <p:spPr>
          <a:xfrm>
            <a:off x="0" y="1635645"/>
            <a:ext cx="4677139" cy="350785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19609A1-E96A-4994-ADB6-B555973115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" r="23259"/>
          <a:stretch/>
        </p:blipFill>
        <p:spPr>
          <a:xfrm>
            <a:off x="0" y="1635644"/>
            <a:ext cx="4677139" cy="3507856"/>
          </a:xfrm>
          <a:prstGeom prst="rect">
            <a:avLst/>
          </a:prstGeom>
        </p:spPr>
      </p:pic>
      <p:sp>
        <p:nvSpPr>
          <p:cNvPr id="19" name="Google Shape;74;p6">
            <a:extLst>
              <a:ext uri="{FF2B5EF4-FFF2-40B4-BE49-F238E27FC236}">
                <a16:creationId xmlns:a16="http://schemas.microsoft.com/office/drawing/2014/main" id="{D2138439-F809-4F62-B116-AB8DE3D8A5A9}"/>
              </a:ext>
            </a:extLst>
          </p:cNvPr>
          <p:cNvSpPr/>
          <p:nvPr/>
        </p:nvSpPr>
        <p:spPr>
          <a:xfrm>
            <a:off x="4535178" y="1959394"/>
            <a:ext cx="3997262" cy="0"/>
          </a:xfrm>
          <a:prstGeom prst="line">
            <a:avLst/>
          </a:prstGeom>
          <a:ln w="22225">
            <a:solidFill>
              <a:schemeClr val="accent1">
                <a:hueOff val="275567"/>
                <a:satOff val="25859"/>
                <a:lumOff val="-7843"/>
              </a:schemeClr>
            </a:solidFill>
          </a:ln>
        </p:spPr>
        <p:txBody>
          <a:bodyPr lIns="45720" tIns="45720" rIns="45720" bIns="45720"/>
          <a:lstStyle/>
          <a:p>
            <a:pPr defTabSz="914400">
              <a:lnSpc>
                <a:spcPct val="115000"/>
              </a:lnSpc>
              <a:defRPr sz="3200">
                <a:solidFill>
                  <a:srgbClr val="53535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1200"/>
          </a:p>
        </p:txBody>
      </p:sp>
      <p:sp>
        <p:nvSpPr>
          <p:cNvPr id="20" name="Segnaposto testo 13">
            <a:extLst>
              <a:ext uri="{FF2B5EF4-FFF2-40B4-BE49-F238E27FC236}">
                <a16:creationId xmlns:a16="http://schemas.microsoft.com/office/drawing/2014/main" id="{60BA8751-4EE5-456A-9DE3-ECCAF694C075}"/>
              </a:ext>
            </a:extLst>
          </p:cNvPr>
          <p:cNvSpPr txBox="1">
            <a:spLocks/>
          </p:cNvSpPr>
          <p:nvPr/>
        </p:nvSpPr>
        <p:spPr>
          <a:xfrm>
            <a:off x="4847505" y="2040014"/>
            <a:ext cx="3997257" cy="2619965"/>
          </a:xfrm>
          <a:prstGeom prst="rect">
            <a:avLst/>
          </a:prstGeom>
        </p:spPr>
        <p:txBody>
          <a:bodyPr wrap="square"/>
          <a:lstStyle>
            <a:lvl1pPr marL="0" marR="0" indent="0" algn="l" defTabSz="1828781" rtl="0" latinLnBrk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it-IT" sz="3200" b="0" i="0" u="none" strike="noStrike" cap="none" spc="0" baseline="0" dirty="0" smtClean="0">
                <a:solidFill>
                  <a:srgbClr val="535353"/>
                </a:solidFill>
                <a:uFillTx/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Century Gothic"/>
              </a:defRPr>
            </a:lvl1pPr>
            <a:lvl2pPr marL="0" marR="0" indent="0" algn="l" defTabSz="2438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it-IT" sz="3200" b="0" i="0" u="none" strike="noStrike" cap="none" spc="0" baseline="0" dirty="0" smtClean="0">
                <a:solidFill>
                  <a:srgbClr val="535353"/>
                </a:solidFill>
                <a:uFillTx/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Century Gothic"/>
              </a:defRPr>
            </a:lvl2pPr>
            <a:lvl3pPr marL="0" marR="0" indent="0" algn="l" defTabSz="2438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it-IT" sz="3200" b="0" i="0" u="none" strike="noStrike" cap="none" spc="0" baseline="0" dirty="0" smtClean="0">
                <a:solidFill>
                  <a:srgbClr val="535353"/>
                </a:solidFill>
                <a:uFillTx/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Century Gothic"/>
              </a:defRPr>
            </a:lvl3pPr>
            <a:lvl4pPr marL="0" marR="0" indent="0" algn="l" defTabSz="2438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it-IT" sz="3200" b="0" i="0" u="none" strike="noStrike" cap="none" spc="0" baseline="0" dirty="0" smtClean="0">
                <a:solidFill>
                  <a:srgbClr val="535353"/>
                </a:solidFill>
                <a:uFillTx/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Century Gothic"/>
              </a:defRPr>
            </a:lvl4pPr>
            <a:lvl5pPr marL="0" marR="0" indent="0" algn="l" defTabSz="2438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it-IT" sz="3200" b="0" i="0" u="none" strike="noStrike" cap="none" spc="0" baseline="0" dirty="0">
                <a:solidFill>
                  <a:srgbClr val="535353"/>
                </a:solidFill>
                <a:uFillTx/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Century Gothic"/>
              </a:defRPr>
            </a:lvl5pPr>
            <a:lvl6pPr marL="26416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0988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5560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0132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r>
              <a:rPr lang="pl-PL" sz="1800" dirty="0">
                <a:solidFill>
                  <a:srgbClr val="3F3F3E"/>
                </a:solidFill>
              </a:rPr>
              <a:t>Ten ważny projekt stanowi dobry przykład ekologicznie zrównoważonego biznesu, który obejmuje przekształcenie odpadów (osadów ściekowych) w odnawialne źródło energii (biometan).</a:t>
            </a:r>
            <a:endParaRPr lang="it-IT" sz="1800" noProof="1">
              <a:solidFill>
                <a:srgbClr val="3F3F3E"/>
              </a:solidFill>
            </a:endParaRPr>
          </a:p>
        </p:txBody>
      </p:sp>
      <p:sp>
        <p:nvSpPr>
          <p:cNvPr id="21" name="Segnaposto testo 2">
            <a:extLst>
              <a:ext uri="{FF2B5EF4-FFF2-40B4-BE49-F238E27FC236}">
                <a16:creationId xmlns:a16="http://schemas.microsoft.com/office/drawing/2014/main" id="{4D6B4396-D84F-4C6C-8FA8-DFF678551A6E}"/>
              </a:ext>
            </a:extLst>
          </p:cNvPr>
          <p:cNvSpPr txBox="1">
            <a:spLocks/>
          </p:cNvSpPr>
          <p:nvPr/>
        </p:nvSpPr>
        <p:spPr>
          <a:xfrm>
            <a:off x="4823640" y="1563638"/>
            <a:ext cx="4068840" cy="358739"/>
          </a:xfrm>
          <a:prstGeom prst="rect">
            <a:avLst/>
          </a:prstGeom>
        </p:spPr>
        <p:txBody>
          <a:bodyPr/>
          <a:lstStyle>
            <a:lvl1pPr marL="0" marR="0" indent="0" algn="r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it-IT" sz="4400" b="1" i="0" u="none" strike="noStrike" cap="none" spc="-264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  <a:lvl2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it-IT" sz="4400" b="1" i="0" u="none" strike="noStrike" cap="none" spc="-264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2pPr>
            <a:lvl3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it-IT" sz="4400" b="1" i="0" u="none" strike="noStrike" cap="none" spc="-264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3pPr>
            <a:lvl4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it-IT" sz="4400" b="1" i="0" u="none" strike="noStrike" cap="none" spc="-264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4pPr>
            <a:lvl5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it-IT" sz="4400" b="1" i="0" u="none" strike="noStrike" cap="none" spc="-264" normalizeH="0" baseline="0" dirty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5pPr>
            <a:lvl6pPr marL="26416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0988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5560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0132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algn="l"/>
            <a:r>
              <a:rPr lang="it-IT" sz="1800" spc="-50" noProof="1">
                <a:solidFill>
                  <a:srgbClr val="3F3F3E"/>
                </a:solidFill>
              </a:rPr>
              <a:t>W kierunku zrównoważonej energii</a:t>
            </a:r>
          </a:p>
        </p:txBody>
      </p:sp>
      <p:pic>
        <p:nvPicPr>
          <p:cNvPr id="30" name="Immagine 29">
            <a:extLst>
              <a:ext uri="{FF2B5EF4-FFF2-40B4-BE49-F238E27FC236}">
                <a16:creationId xmlns:a16="http://schemas.microsoft.com/office/drawing/2014/main" id="{F66D7FC8-0E55-4353-ACD4-E4FA3A70A3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9" r="12513"/>
          <a:stretch/>
        </p:blipFill>
        <p:spPr>
          <a:xfrm>
            <a:off x="4847505" y="4171179"/>
            <a:ext cx="1092647" cy="767278"/>
          </a:xfrm>
          <a:prstGeom prst="rect">
            <a:avLst/>
          </a:prstGeom>
        </p:spPr>
      </p:pic>
      <p:pic>
        <p:nvPicPr>
          <p:cNvPr id="31" name="Immagine 30" descr="Immagine che contiene testo&#10;&#10;Descrizione generata automaticamente">
            <a:extLst>
              <a:ext uri="{FF2B5EF4-FFF2-40B4-BE49-F238E27FC236}">
                <a16:creationId xmlns:a16="http://schemas.microsoft.com/office/drawing/2014/main" id="{64F5C889-4131-4D56-860F-CD28F5B92F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22" y="4168200"/>
            <a:ext cx="1497429" cy="767278"/>
          </a:xfrm>
          <a:prstGeom prst="rect">
            <a:avLst/>
          </a:prstGeom>
        </p:spPr>
      </p:pic>
      <p:pic>
        <p:nvPicPr>
          <p:cNvPr id="32" name="Immagine 31" descr="Immagine che contiene testo&#10;&#10;Descrizione generata automaticamente">
            <a:extLst>
              <a:ext uri="{FF2B5EF4-FFF2-40B4-BE49-F238E27FC236}">
                <a16:creationId xmlns:a16="http://schemas.microsoft.com/office/drawing/2014/main" id="{36DDC879-0739-4B28-B7D4-D551311953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104" y="4136191"/>
            <a:ext cx="1622368" cy="83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32807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4">
            <a:extLst>
              <a:ext uri="{FF2B5EF4-FFF2-40B4-BE49-F238E27FC236}">
                <a16:creationId xmlns:a16="http://schemas.microsoft.com/office/drawing/2014/main" id="{6FE49AE9-46A4-4223-9578-BE7159477E8F}"/>
              </a:ext>
            </a:extLst>
          </p:cNvPr>
          <p:cNvSpPr txBox="1">
            <a:spLocks/>
          </p:cNvSpPr>
          <p:nvPr/>
        </p:nvSpPr>
        <p:spPr>
          <a:xfrm>
            <a:off x="288285" y="274509"/>
            <a:ext cx="6849000" cy="596052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 anchorCtr="0"/>
          <a:lstStyle>
            <a:lvl1pPr marL="0" marR="0" indent="0" algn="l" defTabSz="2438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1" i="0" u="none" strike="noStrike" cap="none" spc="-715" baseline="0">
                <a:solidFill>
                  <a:srgbClr val="099683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hangingPunct="1"/>
            <a:r>
              <a:rPr lang="it-IT" sz="3750" spc="-113" noProof="1">
                <a:latin typeface="Arial" panose="020B0604020202020204" pitchFamily="34" charset="0"/>
                <a:cs typeface="Arial" panose="020B0604020202020204" pitchFamily="34" charset="0"/>
              </a:rPr>
              <a:t>BiRemi</a:t>
            </a:r>
            <a:r>
              <a:rPr lang="it-IT" sz="2000" spc="-113" baseline="100000" noProof="1">
                <a:latin typeface="Arial" panose="020B0604020202020204" pitchFamily="34" charset="0"/>
                <a:cs typeface="Arial" panose="020B0604020202020204" pitchFamily="34" charset="0"/>
              </a:rPr>
              <a:t>TM</a:t>
            </a: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170CBA40-14D1-4261-BDE0-4AEB3805B228}"/>
              </a:ext>
            </a:extLst>
          </p:cNvPr>
          <p:cNvCxnSpPr>
            <a:cxnSpLocks/>
          </p:cNvCxnSpPr>
          <p:nvPr/>
        </p:nvCxnSpPr>
        <p:spPr>
          <a:xfrm>
            <a:off x="9022204" y="4031989"/>
            <a:ext cx="0" cy="784713"/>
          </a:xfrm>
          <a:prstGeom prst="line">
            <a:avLst/>
          </a:prstGeom>
          <a:noFill/>
          <a:ln w="20320" cap="flat">
            <a:solidFill>
              <a:srgbClr val="06978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Rettangolo 1">
            <a:extLst>
              <a:ext uri="{FF2B5EF4-FFF2-40B4-BE49-F238E27FC236}">
                <a16:creationId xmlns:a16="http://schemas.microsoft.com/office/drawing/2014/main" id="{F47710E7-F12D-4584-AC56-EF2AAB447199}"/>
              </a:ext>
            </a:extLst>
          </p:cNvPr>
          <p:cNvSpPr/>
          <p:nvPr/>
        </p:nvSpPr>
        <p:spPr>
          <a:xfrm>
            <a:off x="2575510" y="295927"/>
            <a:ext cx="618997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Pojawienie się gazów odnawialnych wymaga, aby sieci dystrybucyjne regulowały różnice między zatłaczaniem i pobieraniem. </a:t>
            </a:r>
            <a:r>
              <a:rPr lang="pl-PL" sz="18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BiRemi™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rodzina rozwiązań stworzonych przez Pietro Fiorentini w celu zaspokojenia tych nowych potrzeb: systemów automatyki, oczyszczania i przekierowania przepływów gazu do sieci bez ograniczeń.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sz="1800" dirty="0">
              <a:solidFill>
                <a:srgbClr val="3F3F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F6AE5E1-880D-49F5-A7E0-F6842C22E1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127231"/>
            <a:ext cx="5151021" cy="3016268"/>
          </a:xfrm>
          <a:prstGeom prst="rect">
            <a:avLst/>
          </a:prstGeom>
        </p:spPr>
      </p:pic>
      <p:grpSp>
        <p:nvGrpSpPr>
          <p:cNvPr id="20" name="Gruppo 19">
            <a:extLst>
              <a:ext uri="{FF2B5EF4-FFF2-40B4-BE49-F238E27FC236}">
                <a16:creationId xmlns:a16="http://schemas.microsoft.com/office/drawing/2014/main" id="{065E49BA-A393-48EB-97AD-C325E13ED5F6}"/>
              </a:ext>
            </a:extLst>
          </p:cNvPr>
          <p:cNvGrpSpPr/>
          <p:nvPr/>
        </p:nvGrpSpPr>
        <p:grpSpPr>
          <a:xfrm>
            <a:off x="6164034" y="2790438"/>
            <a:ext cx="1845157" cy="1836980"/>
            <a:chOff x="6759291" y="2979722"/>
            <a:chExt cx="1845157" cy="1836980"/>
          </a:xfrm>
        </p:grpSpPr>
        <p:sp>
          <p:nvSpPr>
            <p:cNvPr id="21" name="Google Shape;491;p36">
              <a:extLst>
                <a:ext uri="{FF2B5EF4-FFF2-40B4-BE49-F238E27FC236}">
                  <a16:creationId xmlns:a16="http://schemas.microsoft.com/office/drawing/2014/main" id="{A6C3C622-6219-4B9B-85EA-51BF39D341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59291" y="2979722"/>
              <a:ext cx="1836980" cy="1836980"/>
            </a:xfrm>
            <a:prstGeom prst="rect">
              <a:avLst/>
            </a:prstGeom>
            <a:solidFill>
              <a:srgbClr val="09968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5720" tIns="45720" rIns="45720" bIns="45720" anchor="ctr"/>
            <a:lstStyle/>
            <a:p>
              <a:pPr defTabSz="914400">
                <a:lnSpc>
                  <a:spcPct val="115000"/>
                </a:lnSpc>
                <a:defRPr sz="3200">
                  <a:solidFill>
                    <a:srgbClr val="535353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Segnaposto testo 2">
              <a:extLst>
                <a:ext uri="{FF2B5EF4-FFF2-40B4-BE49-F238E27FC236}">
                  <a16:creationId xmlns:a16="http://schemas.microsoft.com/office/drawing/2014/main" id="{DEB8181F-45E0-4DA4-BCA1-25AEFA992BB4}"/>
                </a:ext>
              </a:extLst>
            </p:cNvPr>
            <p:cNvSpPr txBox="1">
              <a:spLocks/>
            </p:cNvSpPr>
            <p:nvPr/>
          </p:nvSpPr>
          <p:spPr>
            <a:xfrm>
              <a:off x="6858619" y="3217247"/>
              <a:ext cx="1737652" cy="439593"/>
            </a:xfrm>
            <a:prstGeom prst="rect">
              <a:avLst/>
            </a:prstGeom>
          </p:spPr>
          <p:txBody>
            <a:bodyPr/>
            <a:lstStyle>
              <a:lvl1pPr marL="0" marR="0" indent="0" algn="l" defTabSz="2438400" rtl="0" fontAlgn="auto" latinLnBrk="0" hangingPunct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lang="it-IT" sz="4400" b="1" i="0" u="none" strike="noStrike" cap="none" spc="-264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rial" panose="020B0604020202020204" pitchFamily="34" charset="0"/>
                  <a:ea typeface="Helvetica Neue"/>
                  <a:cs typeface="Arial" panose="020B0604020202020204" pitchFamily="34" charset="0"/>
                  <a:sym typeface="Helvetica Neue"/>
                </a:defRPr>
              </a:lvl1pPr>
              <a:lvl2pPr marL="0" marR="0" indent="0" algn="l" defTabSz="2438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lang="it-IT" sz="4400" b="1" i="0" u="none" strike="noStrike" cap="none" spc="-264" normalizeH="0" baseline="0" dirty="0" smtClean="0">
                  <a:ln>
                    <a:noFill/>
                  </a:ln>
                  <a:solidFill>
                    <a:srgbClr val="595A59"/>
                  </a:solidFill>
                  <a:effectLst/>
                  <a:uFillTx/>
                  <a:latin typeface="Arial" panose="020B0604020202020204" pitchFamily="34" charset="0"/>
                  <a:ea typeface="Helvetica Neue"/>
                  <a:cs typeface="Arial" panose="020B0604020202020204" pitchFamily="34" charset="0"/>
                  <a:sym typeface="Helvetica Neue"/>
                </a:defRPr>
              </a:lvl2pPr>
              <a:lvl3pPr marL="0" marR="0" indent="0" algn="l" defTabSz="2438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lang="it-IT" sz="4400" b="1" i="0" u="none" strike="noStrike" cap="none" spc="-264" normalizeH="0" baseline="0" dirty="0" smtClean="0">
                  <a:ln>
                    <a:noFill/>
                  </a:ln>
                  <a:solidFill>
                    <a:srgbClr val="595A59"/>
                  </a:solidFill>
                  <a:effectLst/>
                  <a:uFillTx/>
                  <a:latin typeface="Arial" panose="020B0604020202020204" pitchFamily="34" charset="0"/>
                  <a:ea typeface="Helvetica Neue"/>
                  <a:cs typeface="Arial" panose="020B0604020202020204" pitchFamily="34" charset="0"/>
                  <a:sym typeface="Helvetica Neue"/>
                </a:defRPr>
              </a:lvl3pPr>
              <a:lvl4pPr marL="0" marR="0" indent="0" algn="l" defTabSz="2438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lang="it-IT" sz="4400" b="1" i="0" u="none" strike="noStrike" cap="none" spc="-264" normalizeH="0" baseline="0" dirty="0" smtClean="0">
                  <a:ln>
                    <a:noFill/>
                  </a:ln>
                  <a:solidFill>
                    <a:srgbClr val="595A59"/>
                  </a:solidFill>
                  <a:effectLst/>
                  <a:uFillTx/>
                  <a:latin typeface="Arial" panose="020B0604020202020204" pitchFamily="34" charset="0"/>
                  <a:ea typeface="Helvetica Neue"/>
                  <a:cs typeface="Arial" panose="020B0604020202020204" pitchFamily="34" charset="0"/>
                  <a:sym typeface="Helvetica Neue"/>
                </a:defRPr>
              </a:lvl4pPr>
              <a:lvl5pPr marL="0" marR="0" indent="0" algn="l" defTabSz="2438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lang="it-IT" sz="4400" b="1" i="0" u="none" strike="noStrike" cap="none" spc="-264" normalizeH="0" baseline="0" dirty="0">
                  <a:ln>
                    <a:noFill/>
                  </a:ln>
                  <a:solidFill>
                    <a:srgbClr val="595A59"/>
                  </a:solidFill>
                  <a:effectLst/>
                  <a:uFillTx/>
                  <a:latin typeface="Arial" panose="020B0604020202020204" pitchFamily="34" charset="0"/>
                  <a:ea typeface="Helvetica Neue"/>
                  <a:cs typeface="Arial" panose="020B0604020202020204" pitchFamily="34" charset="0"/>
                  <a:sym typeface="Helvetica Neue"/>
                </a:defRPr>
              </a:lvl5pPr>
              <a:lvl6pPr marL="2641600" marR="0" indent="-355600" algn="l" defTabSz="1828781" rtl="0" latinLnBrk="0">
                <a:lnSpc>
                  <a:spcPct val="150000"/>
                </a:lnSpc>
                <a:spcBef>
                  <a:spcPts val="36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2800" b="0" i="0" u="none" strike="noStrike" cap="none" spc="0" baseline="0">
                  <a:solidFill>
                    <a:srgbClr val="FFFFFF"/>
                  </a:solidFill>
                  <a:uFillTx/>
                  <a:latin typeface="Century Gothic"/>
                  <a:ea typeface="Century Gothic"/>
                  <a:cs typeface="Century Gothic"/>
                  <a:sym typeface="Century Gothic"/>
                </a:defRPr>
              </a:lvl6pPr>
              <a:lvl7pPr marL="3098800" marR="0" indent="-355600" algn="l" defTabSz="1828781" rtl="0" latinLnBrk="0">
                <a:lnSpc>
                  <a:spcPct val="150000"/>
                </a:lnSpc>
                <a:spcBef>
                  <a:spcPts val="36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2800" b="0" i="0" u="none" strike="noStrike" cap="none" spc="0" baseline="0">
                  <a:solidFill>
                    <a:srgbClr val="FFFFFF"/>
                  </a:solidFill>
                  <a:uFillTx/>
                  <a:latin typeface="Century Gothic"/>
                  <a:ea typeface="Century Gothic"/>
                  <a:cs typeface="Century Gothic"/>
                  <a:sym typeface="Century Gothic"/>
                </a:defRPr>
              </a:lvl7pPr>
              <a:lvl8pPr marL="3556000" marR="0" indent="-355600" algn="l" defTabSz="1828781" rtl="0" latinLnBrk="0">
                <a:lnSpc>
                  <a:spcPct val="150000"/>
                </a:lnSpc>
                <a:spcBef>
                  <a:spcPts val="36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2800" b="0" i="0" u="none" strike="noStrike" cap="none" spc="0" baseline="0">
                  <a:solidFill>
                    <a:srgbClr val="FFFFFF"/>
                  </a:solidFill>
                  <a:uFillTx/>
                  <a:latin typeface="Century Gothic"/>
                  <a:ea typeface="Century Gothic"/>
                  <a:cs typeface="Century Gothic"/>
                  <a:sym typeface="Century Gothic"/>
                </a:defRPr>
              </a:lvl8pPr>
              <a:lvl9pPr marL="4013200" marR="0" indent="-355600" algn="l" defTabSz="1828781" rtl="0" latinLnBrk="0">
                <a:lnSpc>
                  <a:spcPct val="150000"/>
                </a:lnSpc>
                <a:spcBef>
                  <a:spcPts val="36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2800" b="0" i="0" u="none" strike="noStrike" cap="none" spc="0" baseline="0">
                  <a:solidFill>
                    <a:srgbClr val="FFFFFF"/>
                  </a:solidFill>
                  <a:uFillTx/>
                  <a:latin typeface="Century Gothic"/>
                  <a:ea typeface="Century Gothic"/>
                  <a:cs typeface="Century Gothic"/>
                  <a:sym typeface="Century Gothic"/>
                </a:defRPr>
              </a:lvl9pPr>
            </a:lstStyle>
            <a:p>
              <a:r>
                <a:rPr lang="it-IT" sz="1800" spc="-56" noProof="1"/>
                <a:t>BiRemiTM</a:t>
              </a:r>
            </a:p>
          </p:txBody>
        </p:sp>
        <p:sp>
          <p:nvSpPr>
            <p:cNvPr id="23" name="Segnaposto testo 30">
              <a:extLst>
                <a:ext uri="{FF2B5EF4-FFF2-40B4-BE49-F238E27FC236}">
                  <a16:creationId xmlns:a16="http://schemas.microsoft.com/office/drawing/2014/main" id="{CBB1DFD3-630E-416A-88EC-DFB798E1DD8D}"/>
                </a:ext>
              </a:extLst>
            </p:cNvPr>
            <p:cNvSpPr txBox="1">
              <a:spLocks/>
            </p:cNvSpPr>
            <p:nvPr/>
          </p:nvSpPr>
          <p:spPr>
            <a:xfrm>
              <a:off x="6860676" y="3710846"/>
              <a:ext cx="1637151" cy="916572"/>
            </a:xfrm>
            <a:prstGeom prst="rect">
              <a:avLst/>
            </a:prstGeom>
          </p:spPr>
          <p:txBody>
            <a:bodyPr/>
            <a:lstStyle>
              <a:lvl1pPr marL="0" marR="0" indent="0" algn="l" defTabSz="2438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lang="it-IT" sz="2600" b="0" i="0" u="none" strike="noStrike" cap="none" spc="0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rial" panose="020B0604020202020204" pitchFamily="34" charset="0"/>
                  <a:ea typeface="Helvetica Neue Light"/>
                  <a:cs typeface="Arial" panose="020B0604020202020204" pitchFamily="34" charset="0"/>
                  <a:sym typeface="Helvetica Neue Light"/>
                </a:defRPr>
              </a:lvl1pPr>
              <a:lvl2pPr marL="0" marR="0" indent="0" algn="l" defTabSz="2438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lang="it-IT" sz="2600" b="0" i="0" u="none" strike="noStrike" cap="none" spc="0" normalizeH="0" baseline="0" smtClean="0">
                  <a:ln>
                    <a:noFill/>
                  </a:ln>
                  <a:solidFill>
                    <a:srgbClr val="595959"/>
                  </a:solidFill>
                  <a:effectLst/>
                  <a:uFillTx/>
                  <a:latin typeface="Arial" panose="020B0604020202020204" pitchFamily="34" charset="0"/>
                  <a:ea typeface="Helvetica Neue Light"/>
                  <a:cs typeface="Arial" panose="020B0604020202020204" pitchFamily="34" charset="0"/>
                  <a:sym typeface="Helvetica Neue Light"/>
                </a:defRPr>
              </a:lvl2pPr>
              <a:lvl3pPr marL="0" marR="0" indent="0" algn="l" defTabSz="2438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lang="it-IT" sz="2600" b="0" i="0" u="none" strike="noStrike" cap="none" spc="0" normalizeH="0" baseline="0" smtClean="0">
                  <a:ln>
                    <a:noFill/>
                  </a:ln>
                  <a:solidFill>
                    <a:srgbClr val="595959"/>
                  </a:solidFill>
                  <a:effectLst/>
                  <a:uFillTx/>
                  <a:latin typeface="Arial" panose="020B0604020202020204" pitchFamily="34" charset="0"/>
                  <a:ea typeface="Helvetica Neue Light"/>
                  <a:cs typeface="Arial" panose="020B0604020202020204" pitchFamily="34" charset="0"/>
                  <a:sym typeface="Helvetica Neue Light"/>
                </a:defRPr>
              </a:lvl3pPr>
              <a:lvl4pPr marL="0" marR="0" indent="0" algn="l" defTabSz="2438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lang="it-IT" sz="2600" b="0" i="0" u="none" strike="noStrike" cap="none" spc="0" normalizeH="0" baseline="0" smtClean="0">
                  <a:ln>
                    <a:noFill/>
                  </a:ln>
                  <a:solidFill>
                    <a:srgbClr val="595959"/>
                  </a:solidFill>
                  <a:effectLst/>
                  <a:uFillTx/>
                  <a:latin typeface="Arial" panose="020B0604020202020204" pitchFamily="34" charset="0"/>
                  <a:ea typeface="Helvetica Neue Light"/>
                  <a:cs typeface="Arial" panose="020B0604020202020204" pitchFamily="34" charset="0"/>
                  <a:sym typeface="Helvetica Neue Light"/>
                </a:defRPr>
              </a:lvl4pPr>
              <a:lvl5pPr marL="0" marR="0" indent="0" algn="l" defTabSz="2438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lang="it-IT" sz="2600" b="0" i="0" u="none" strike="noStrike" cap="none" spc="0" normalizeH="0" baseline="0">
                  <a:ln>
                    <a:noFill/>
                  </a:ln>
                  <a:solidFill>
                    <a:srgbClr val="595959"/>
                  </a:solidFill>
                  <a:effectLst/>
                  <a:uFillTx/>
                  <a:latin typeface="Arial" panose="020B0604020202020204" pitchFamily="34" charset="0"/>
                  <a:ea typeface="Helvetica Neue Light"/>
                  <a:cs typeface="Arial" panose="020B0604020202020204" pitchFamily="34" charset="0"/>
                  <a:sym typeface="Helvetica Neue Light"/>
                </a:defRPr>
              </a:lvl5pPr>
              <a:lvl6pPr marL="2641600" marR="0" indent="-355600" algn="l" defTabSz="1828781" rtl="0" latinLnBrk="0">
                <a:lnSpc>
                  <a:spcPct val="150000"/>
                </a:lnSpc>
                <a:spcBef>
                  <a:spcPts val="36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2800" b="0" i="0" u="none" strike="noStrike" cap="none" spc="0" baseline="0">
                  <a:solidFill>
                    <a:srgbClr val="FFFFFF"/>
                  </a:solidFill>
                  <a:uFillTx/>
                  <a:latin typeface="Century Gothic"/>
                  <a:ea typeface="Century Gothic"/>
                  <a:cs typeface="Century Gothic"/>
                  <a:sym typeface="Century Gothic"/>
                </a:defRPr>
              </a:lvl6pPr>
              <a:lvl7pPr marL="3098800" marR="0" indent="-355600" algn="l" defTabSz="1828781" rtl="0" latinLnBrk="0">
                <a:lnSpc>
                  <a:spcPct val="150000"/>
                </a:lnSpc>
                <a:spcBef>
                  <a:spcPts val="36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2800" b="0" i="0" u="none" strike="noStrike" cap="none" spc="0" baseline="0">
                  <a:solidFill>
                    <a:srgbClr val="FFFFFF"/>
                  </a:solidFill>
                  <a:uFillTx/>
                  <a:latin typeface="Century Gothic"/>
                  <a:ea typeface="Century Gothic"/>
                  <a:cs typeface="Century Gothic"/>
                  <a:sym typeface="Century Gothic"/>
                </a:defRPr>
              </a:lvl7pPr>
              <a:lvl8pPr marL="3556000" marR="0" indent="-355600" algn="l" defTabSz="1828781" rtl="0" latinLnBrk="0">
                <a:lnSpc>
                  <a:spcPct val="150000"/>
                </a:lnSpc>
                <a:spcBef>
                  <a:spcPts val="36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2800" b="0" i="0" u="none" strike="noStrike" cap="none" spc="0" baseline="0">
                  <a:solidFill>
                    <a:srgbClr val="FFFFFF"/>
                  </a:solidFill>
                  <a:uFillTx/>
                  <a:latin typeface="Century Gothic"/>
                  <a:ea typeface="Century Gothic"/>
                  <a:cs typeface="Century Gothic"/>
                  <a:sym typeface="Century Gothic"/>
                </a:defRPr>
              </a:lvl8pPr>
              <a:lvl9pPr marL="4013200" marR="0" indent="-355600" algn="l" defTabSz="1828781" rtl="0" latinLnBrk="0">
                <a:lnSpc>
                  <a:spcPct val="150000"/>
                </a:lnSpc>
                <a:spcBef>
                  <a:spcPts val="36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2800" b="0" i="0" u="none" strike="noStrike" cap="none" spc="0" baseline="0">
                  <a:solidFill>
                    <a:srgbClr val="FFFFFF"/>
                  </a:solidFill>
                  <a:uFillTx/>
                  <a:latin typeface="Century Gothic"/>
                  <a:ea typeface="Century Gothic"/>
                  <a:cs typeface="Century Gothic"/>
                  <a:sym typeface="Century Gothic"/>
                </a:defRPr>
              </a:lvl9pPr>
            </a:lstStyle>
            <a:p>
              <a:r>
                <a:rPr lang="it-IT" sz="1800" noProof="1"/>
                <a:t>W kierunku sieci bez ograniczeń</a:t>
              </a:r>
            </a:p>
          </p:txBody>
        </p:sp>
        <p:sp>
          <p:nvSpPr>
            <p:cNvPr id="24" name="Google Shape;74;p6">
              <a:extLst>
                <a:ext uri="{FF2B5EF4-FFF2-40B4-BE49-F238E27FC236}">
                  <a16:creationId xmlns:a16="http://schemas.microsoft.com/office/drawing/2014/main" id="{D3019A3D-87B6-45EF-A1E6-CA956DA64D05}"/>
                </a:ext>
              </a:extLst>
            </p:cNvPr>
            <p:cNvSpPr/>
            <p:nvPr/>
          </p:nvSpPr>
          <p:spPr>
            <a:xfrm>
              <a:off x="6912827" y="3578595"/>
              <a:ext cx="1691621" cy="1267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txBody>
            <a:bodyPr lIns="45720" tIns="45720" rIns="45720" bIns="45720"/>
            <a:lstStyle/>
            <a:p>
              <a:pPr defTabSz="914400">
                <a:lnSpc>
                  <a:spcPct val="115000"/>
                </a:lnSpc>
                <a:defRPr sz="3200">
                  <a:solidFill>
                    <a:srgbClr val="535353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1200"/>
            </a:p>
          </p:txBody>
        </p:sp>
      </p:grpSp>
    </p:spTree>
    <p:extLst>
      <p:ext uri="{BB962C8B-B14F-4D97-AF65-F5344CB8AC3E}">
        <p14:creationId xmlns:p14="http://schemas.microsoft.com/office/powerpoint/2010/main" val="277344373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4">
            <a:extLst>
              <a:ext uri="{FF2B5EF4-FFF2-40B4-BE49-F238E27FC236}">
                <a16:creationId xmlns:a16="http://schemas.microsoft.com/office/drawing/2014/main" id="{6FE49AE9-46A4-4223-9578-BE7159477E8F}"/>
              </a:ext>
            </a:extLst>
          </p:cNvPr>
          <p:cNvSpPr txBox="1">
            <a:spLocks/>
          </p:cNvSpPr>
          <p:nvPr/>
        </p:nvSpPr>
        <p:spPr>
          <a:xfrm>
            <a:off x="288284" y="274509"/>
            <a:ext cx="7956123" cy="596052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 anchorCtr="0"/>
          <a:lstStyle>
            <a:lvl1pPr marL="0" marR="0" indent="0" algn="l" defTabSz="2438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1" i="0" u="none" strike="noStrike" cap="none" spc="-715" baseline="0">
                <a:solidFill>
                  <a:srgbClr val="099683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hangingPunct="1"/>
            <a:r>
              <a:rPr lang="it-IT" sz="3750" spc="-113" noProof="1">
                <a:latin typeface="Arial" panose="020B0604020202020204" pitchFamily="34" charset="0"/>
                <a:cs typeface="Arial" panose="020B0604020202020204" pitchFamily="34" charset="0"/>
              </a:rPr>
              <a:t>Nasze instalacje</a:t>
            </a: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170CBA40-14D1-4261-BDE0-4AEB3805B228}"/>
              </a:ext>
            </a:extLst>
          </p:cNvPr>
          <p:cNvCxnSpPr>
            <a:cxnSpLocks/>
          </p:cNvCxnSpPr>
          <p:nvPr/>
        </p:nvCxnSpPr>
        <p:spPr>
          <a:xfrm>
            <a:off x="9022204" y="4031989"/>
            <a:ext cx="0" cy="784713"/>
          </a:xfrm>
          <a:prstGeom prst="line">
            <a:avLst/>
          </a:prstGeom>
          <a:noFill/>
          <a:ln w="20320" cap="flat">
            <a:solidFill>
              <a:srgbClr val="06978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Rettangolo 5">
            <a:extLst>
              <a:ext uri="{FF2B5EF4-FFF2-40B4-BE49-F238E27FC236}">
                <a16:creationId xmlns:a16="http://schemas.microsoft.com/office/drawing/2014/main" id="{75B75EAD-5580-4D56-99A7-F070897BD24A}"/>
              </a:ext>
            </a:extLst>
          </p:cNvPr>
          <p:cNvSpPr/>
          <p:nvPr/>
        </p:nvSpPr>
        <p:spPr>
          <a:xfrm>
            <a:off x="467579" y="1677948"/>
            <a:ext cx="348423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800" dirty="0" err="1">
                <a:solidFill>
                  <a:srgbClr val="3F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it-IT" sz="1800" dirty="0">
                <a:solidFill>
                  <a:srgbClr val="3F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 err="1">
                <a:solidFill>
                  <a:srgbClr val="3F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ciągu</a:t>
            </a:r>
            <a:r>
              <a:rPr lang="it-IT" sz="1800" dirty="0">
                <a:solidFill>
                  <a:srgbClr val="3F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 err="1">
                <a:solidFill>
                  <a:srgbClr val="3F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zaledwie</a:t>
            </a:r>
            <a:r>
              <a:rPr lang="it-IT" sz="1800" dirty="0">
                <a:solidFill>
                  <a:srgbClr val="3F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 err="1">
                <a:solidFill>
                  <a:srgbClr val="3F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kilku</a:t>
            </a:r>
            <a:r>
              <a:rPr lang="it-IT" sz="1800" dirty="0">
                <a:solidFill>
                  <a:srgbClr val="3F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 err="1">
                <a:solidFill>
                  <a:srgbClr val="3F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</a:t>
            </a:r>
            <a:r>
              <a:rPr lang="it-IT" sz="1800" dirty="0">
                <a:solidFill>
                  <a:srgbClr val="3F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 err="1">
                <a:solidFill>
                  <a:srgbClr val="3F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ilość</a:t>
            </a:r>
            <a:r>
              <a:rPr lang="it-IT" sz="1800" dirty="0">
                <a:solidFill>
                  <a:srgbClr val="3F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it-IT" sz="1800" dirty="0" err="1">
                <a:solidFill>
                  <a:srgbClr val="3F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dostarczonych</a:t>
            </a:r>
            <a:r>
              <a:rPr lang="it-IT" sz="1800" dirty="0">
                <a:solidFill>
                  <a:srgbClr val="3F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 err="1">
                <a:solidFill>
                  <a:srgbClr val="3F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przez</a:t>
            </a:r>
            <a:r>
              <a:rPr lang="it-IT" sz="1800" dirty="0">
                <a:solidFill>
                  <a:srgbClr val="3F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 err="1">
                <a:solidFill>
                  <a:srgbClr val="3F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</a:t>
            </a:r>
            <a:r>
              <a:rPr lang="it-IT" sz="1800" dirty="0">
                <a:solidFill>
                  <a:srgbClr val="3F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 err="1">
                <a:solidFill>
                  <a:srgbClr val="3F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instalacji</a:t>
            </a:r>
            <a:r>
              <a:rPr lang="it-IT" sz="1800" dirty="0">
                <a:solidFill>
                  <a:srgbClr val="3F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b="1" dirty="0" err="1">
                <a:solidFill>
                  <a:srgbClr val="3F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zwielokrotniła</a:t>
            </a:r>
            <a:r>
              <a:rPr lang="it-IT" sz="1800" b="1" dirty="0">
                <a:solidFill>
                  <a:srgbClr val="3F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b="1" dirty="0" err="1">
                <a:solidFill>
                  <a:srgbClr val="3F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się</a:t>
            </a:r>
            <a:r>
              <a:rPr lang="it-IT" sz="1800" b="1" dirty="0">
                <a:solidFill>
                  <a:srgbClr val="3F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i </a:t>
            </a:r>
            <a:r>
              <a:rPr lang="it-IT" sz="1800" b="1" dirty="0" err="1">
                <a:solidFill>
                  <a:srgbClr val="3F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</a:t>
            </a:r>
            <a:r>
              <a:rPr lang="it-IT" sz="1800" b="1" dirty="0">
                <a:solidFill>
                  <a:srgbClr val="3F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b="1" dirty="0" err="1">
                <a:solidFill>
                  <a:srgbClr val="3F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liczba</a:t>
            </a:r>
            <a:r>
              <a:rPr lang="it-IT" sz="1800" b="1" dirty="0">
                <a:solidFill>
                  <a:srgbClr val="3F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b="1" dirty="0" err="1">
                <a:solidFill>
                  <a:srgbClr val="3F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nadal</a:t>
            </a:r>
            <a:r>
              <a:rPr lang="it-IT" sz="1800" b="1" dirty="0">
                <a:solidFill>
                  <a:srgbClr val="3F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b="1" dirty="0" err="1">
                <a:solidFill>
                  <a:srgbClr val="3F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rośnie</a:t>
            </a:r>
            <a:r>
              <a:rPr lang="it-IT" sz="1800" b="1" dirty="0">
                <a:solidFill>
                  <a:srgbClr val="3F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it-IT" sz="1800" dirty="0">
              <a:solidFill>
                <a:srgbClr val="3F3F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800" dirty="0" err="1">
                <a:solidFill>
                  <a:srgbClr val="3F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Szerokie</a:t>
            </a:r>
            <a:r>
              <a:rPr lang="it-IT" sz="1800" dirty="0">
                <a:solidFill>
                  <a:srgbClr val="3F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 err="1">
                <a:solidFill>
                  <a:srgbClr val="3F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rozpowszechnienie</a:t>
            </a:r>
            <a:r>
              <a:rPr lang="it-IT" sz="1800" dirty="0">
                <a:solidFill>
                  <a:srgbClr val="3F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800" b="1" dirty="0" err="1">
                <a:solidFill>
                  <a:srgbClr val="3F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świadczy</a:t>
            </a:r>
            <a:r>
              <a:rPr lang="it-IT" sz="1800" b="1" dirty="0">
                <a:solidFill>
                  <a:srgbClr val="3F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it-IT" sz="1800" b="1" dirty="0" err="1">
                <a:solidFill>
                  <a:srgbClr val="3F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sukcesie</a:t>
            </a:r>
            <a:r>
              <a:rPr lang="it-IT" sz="1800" b="1" dirty="0">
                <a:solidFill>
                  <a:srgbClr val="3F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b="1" dirty="0" err="1">
                <a:solidFill>
                  <a:srgbClr val="3F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naszych</a:t>
            </a:r>
            <a:r>
              <a:rPr lang="it-IT" sz="1800" b="1" dirty="0">
                <a:solidFill>
                  <a:srgbClr val="3F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b="1" dirty="0" err="1">
                <a:solidFill>
                  <a:srgbClr val="3F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rozwiązań</a:t>
            </a:r>
            <a:r>
              <a:rPr lang="it-IT" sz="1800" b="1" dirty="0">
                <a:solidFill>
                  <a:srgbClr val="3F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it-IT" sz="1800" b="1" dirty="0" err="1">
                <a:solidFill>
                  <a:srgbClr val="3F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it-IT" sz="1800" b="1" dirty="0">
                <a:solidFill>
                  <a:srgbClr val="3F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b="1" dirty="0" err="1">
                <a:solidFill>
                  <a:srgbClr val="3F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poziomie</a:t>
            </a:r>
            <a:r>
              <a:rPr lang="it-IT" sz="1800" b="1" dirty="0">
                <a:solidFill>
                  <a:srgbClr val="3F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b="1" dirty="0" err="1">
                <a:solidFill>
                  <a:srgbClr val="3F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międzynarodowym</a:t>
            </a:r>
            <a:r>
              <a:rPr lang="it-IT" sz="1800" b="1" dirty="0">
                <a:solidFill>
                  <a:srgbClr val="3F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64E6B7A4-E2C1-4A6D-9D99-093CE1EBCB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49"/>
          <a:stretch/>
        </p:blipFill>
        <p:spPr>
          <a:xfrm>
            <a:off x="3851920" y="0"/>
            <a:ext cx="48244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04280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bicicletta, metallo, pezzo, rastrelliera&#10;&#10;Descrizione generata automaticamente">
            <a:extLst>
              <a:ext uri="{FF2B5EF4-FFF2-40B4-BE49-F238E27FC236}">
                <a16:creationId xmlns:a16="http://schemas.microsoft.com/office/drawing/2014/main" id="{5AF9DDA2-2ECF-47DB-AAD0-09EED39386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7" r="7642" b="1842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CADCC450-A3D4-49D0-85AE-BE01EA261FF8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99683">
              <a:alpha val="75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endParaRPr lang="it-IT" dirty="0">
              <a:solidFill>
                <a:srgbClr val="FFFFFF"/>
              </a:solidFill>
              <a:latin typeface="Code Pro Bold LC"/>
              <a:ea typeface="Code Pro Bold LC"/>
              <a:cs typeface="Code Pro Bold LC"/>
            </a:endParaRPr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5D5219DC-59AB-430E-B4CD-D1CB010BBA2C}"/>
              </a:ext>
            </a:extLst>
          </p:cNvPr>
          <p:cNvSpPr txBox="1">
            <a:spLocks/>
          </p:cNvSpPr>
          <p:nvPr/>
        </p:nvSpPr>
        <p:spPr>
          <a:xfrm>
            <a:off x="965880" y="1327626"/>
            <a:ext cx="7212240" cy="1964204"/>
          </a:xfrm>
          <a:prstGeom prst="rect">
            <a:avLst/>
          </a:prstGeom>
          <a:noFill/>
        </p:spPr>
        <p:txBody>
          <a:bodyPr lIns="0" tIns="0" rIns="0" bIns="0" anchor="ctr" anchorCtr="0"/>
          <a:lstStyle>
            <a:lvl1pPr marL="0" marR="0" indent="0" algn="l" defTabSz="2438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1" i="0" u="none" strike="noStrike" cap="none" spc="-715" baseline="0">
                <a:solidFill>
                  <a:srgbClr val="099683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hangingPunct="1"/>
            <a:r>
              <a:rPr lang="it-IT" sz="4000" spc="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pl-PL" sz="4000" spc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40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Jeśli  jesteśmy  zadowoleni  z  istniejącej  sytuacji, nie  ma   postępu</a:t>
            </a:r>
            <a:r>
              <a:rPr lang="it-IT" sz="4000" spc="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</a:p>
        </p:txBody>
      </p:sp>
      <p:sp>
        <p:nvSpPr>
          <p:cNvPr id="7" name="Titolo 4">
            <a:extLst>
              <a:ext uri="{FF2B5EF4-FFF2-40B4-BE49-F238E27FC236}">
                <a16:creationId xmlns:a16="http://schemas.microsoft.com/office/drawing/2014/main" id="{FE8A49C9-1C25-4B3A-AF74-08FC16C01E15}"/>
              </a:ext>
            </a:extLst>
          </p:cNvPr>
          <p:cNvSpPr txBox="1">
            <a:spLocks/>
          </p:cNvSpPr>
          <p:nvPr/>
        </p:nvSpPr>
        <p:spPr>
          <a:xfrm>
            <a:off x="216277" y="2874402"/>
            <a:ext cx="7956123" cy="1964204"/>
          </a:xfrm>
          <a:prstGeom prst="rect">
            <a:avLst/>
          </a:prstGeom>
          <a:noFill/>
        </p:spPr>
        <p:txBody>
          <a:bodyPr lIns="0" tIns="0" rIns="0" bIns="0" anchor="ctr" anchorCtr="0"/>
          <a:lstStyle>
            <a:lvl1pPr marL="0" marR="0" indent="0" algn="l" defTabSz="2438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1" i="0" u="none" strike="noStrike" cap="none" spc="-715" baseline="0">
                <a:solidFill>
                  <a:srgbClr val="099683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algn="r" hangingPunct="1"/>
            <a:r>
              <a:rPr lang="it-IT" sz="2000" spc="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Taiichi Ohno</a:t>
            </a:r>
            <a:br>
              <a:rPr lang="it-IT" sz="2000" spc="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spc="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Twórca Lean Production System</a:t>
            </a:r>
          </a:p>
        </p:txBody>
      </p:sp>
    </p:spTree>
    <p:extLst>
      <p:ext uri="{BB962C8B-B14F-4D97-AF65-F5344CB8AC3E}">
        <p14:creationId xmlns:p14="http://schemas.microsoft.com/office/powerpoint/2010/main" val="18287844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4">
            <a:extLst>
              <a:ext uri="{FF2B5EF4-FFF2-40B4-BE49-F238E27FC236}">
                <a16:creationId xmlns:a16="http://schemas.microsoft.com/office/drawing/2014/main" id="{C4FA6A10-4F4A-7447-84FF-360495C3F6AB}"/>
              </a:ext>
            </a:extLst>
          </p:cNvPr>
          <p:cNvSpPr txBox="1">
            <a:spLocks/>
          </p:cNvSpPr>
          <p:nvPr/>
        </p:nvSpPr>
        <p:spPr>
          <a:xfrm>
            <a:off x="531312" y="1635646"/>
            <a:ext cx="6849000" cy="793210"/>
          </a:xfrm>
          <a:prstGeom prst="rect">
            <a:avLst/>
          </a:prstGeom>
          <a:solidFill>
            <a:srgbClr val="099683"/>
          </a:solidFill>
        </p:spPr>
        <p:txBody>
          <a:bodyPr lIns="0" tIns="0" rIns="0" bIns="0" anchor="ctr" anchorCtr="0"/>
          <a:lstStyle>
            <a:lvl1pPr marL="0" marR="0" indent="0" algn="l" defTabSz="2438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715" baseline="0"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hangingPunct="1"/>
            <a:r>
              <a:rPr lang="it-IT" sz="4000" spc="0" noProof="1">
                <a:latin typeface="Arial" panose="020B0604020202020204" pitchFamily="34" charset="0"/>
                <a:cs typeface="Arial" panose="020B0604020202020204" pitchFamily="34" charset="0"/>
              </a:rPr>
              <a:t>Dziękujemy za uwagę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DAC9EED5-F8B0-4DC7-9AA3-59289EB6FB78}"/>
              </a:ext>
            </a:extLst>
          </p:cNvPr>
          <p:cNvSpPr/>
          <p:nvPr/>
        </p:nvSpPr>
        <p:spPr>
          <a:xfrm>
            <a:off x="522308" y="2393412"/>
            <a:ext cx="4572000" cy="1200329"/>
          </a:xfrm>
          <a:prstGeom prst="rect">
            <a:avLst/>
          </a:prstGeom>
          <a:solidFill>
            <a:srgbClr val="069782"/>
          </a:solidFill>
        </p:spPr>
        <p:txBody>
          <a:bodyPr>
            <a:spAutoFit/>
          </a:bodyPr>
          <a:lstStyle/>
          <a:p>
            <a:r>
              <a:rPr lang="it-IT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Piotr S.Kaczmarek</a:t>
            </a:r>
            <a:br>
              <a:rPr lang="it-IT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Dyrektor</a:t>
            </a:r>
            <a:endParaRPr lang="it-IT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+48 608 535053</a:t>
            </a:r>
          </a:p>
          <a:p>
            <a:r>
              <a:rPr lang="it-IT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piotr.kaczmarek@fiorentini.com</a:t>
            </a:r>
            <a:endParaRPr lang="it-IT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262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74;p6">
            <a:extLst>
              <a:ext uri="{FF2B5EF4-FFF2-40B4-BE49-F238E27FC236}">
                <a16:creationId xmlns:a16="http://schemas.microsoft.com/office/drawing/2014/main" id="{0C4E997B-D6F3-45BF-BF2F-F5D0ACCF98C5}"/>
              </a:ext>
            </a:extLst>
          </p:cNvPr>
          <p:cNvSpPr/>
          <p:nvPr/>
        </p:nvSpPr>
        <p:spPr>
          <a:xfrm>
            <a:off x="4427984" y="2218725"/>
            <a:ext cx="3816424" cy="0"/>
          </a:xfrm>
          <a:prstGeom prst="line">
            <a:avLst/>
          </a:prstGeom>
          <a:ln w="22225">
            <a:solidFill>
              <a:schemeClr val="accent1">
                <a:hueOff val="275567"/>
                <a:satOff val="25859"/>
                <a:lumOff val="-7843"/>
              </a:schemeClr>
            </a:solidFill>
          </a:ln>
        </p:spPr>
        <p:txBody>
          <a:bodyPr lIns="45720" tIns="45720" rIns="45720" bIns="45720"/>
          <a:lstStyle/>
          <a:p>
            <a:pPr defTabSz="914400">
              <a:lnSpc>
                <a:spcPct val="115000"/>
              </a:lnSpc>
              <a:defRPr sz="3200">
                <a:solidFill>
                  <a:srgbClr val="53535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1200"/>
          </a:p>
        </p:txBody>
      </p:sp>
      <p:sp>
        <p:nvSpPr>
          <p:cNvPr id="10" name="Segnaposto testo 13">
            <a:extLst>
              <a:ext uri="{FF2B5EF4-FFF2-40B4-BE49-F238E27FC236}">
                <a16:creationId xmlns:a16="http://schemas.microsoft.com/office/drawing/2014/main" id="{BE81CCCE-C6CC-4A4F-B464-3B9C1ED52F80}"/>
              </a:ext>
            </a:extLst>
          </p:cNvPr>
          <p:cNvSpPr txBox="1">
            <a:spLocks/>
          </p:cNvSpPr>
          <p:nvPr/>
        </p:nvSpPr>
        <p:spPr>
          <a:xfrm>
            <a:off x="4847506" y="2299346"/>
            <a:ext cx="3216494" cy="2360636"/>
          </a:xfrm>
          <a:prstGeom prst="rect">
            <a:avLst/>
          </a:prstGeom>
        </p:spPr>
        <p:txBody>
          <a:bodyPr wrap="square"/>
          <a:lstStyle>
            <a:lvl1pPr marL="0" marR="0" indent="0" algn="l" defTabSz="1828781" rtl="0" latinLnBrk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it-IT" sz="3200" b="0" i="0" u="none" strike="noStrike" cap="none" spc="0" baseline="0" dirty="0" smtClean="0">
                <a:solidFill>
                  <a:srgbClr val="535353"/>
                </a:solidFill>
                <a:uFillTx/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Century Gothic"/>
              </a:defRPr>
            </a:lvl1pPr>
            <a:lvl2pPr marL="0" marR="0" indent="0" algn="l" defTabSz="2438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it-IT" sz="3200" b="0" i="0" u="none" strike="noStrike" cap="none" spc="0" baseline="0" dirty="0" smtClean="0">
                <a:solidFill>
                  <a:srgbClr val="535353"/>
                </a:solidFill>
                <a:uFillTx/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Century Gothic"/>
              </a:defRPr>
            </a:lvl2pPr>
            <a:lvl3pPr marL="0" marR="0" indent="0" algn="l" defTabSz="2438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it-IT" sz="3200" b="0" i="0" u="none" strike="noStrike" cap="none" spc="0" baseline="0" dirty="0" smtClean="0">
                <a:solidFill>
                  <a:srgbClr val="535353"/>
                </a:solidFill>
                <a:uFillTx/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Century Gothic"/>
              </a:defRPr>
            </a:lvl3pPr>
            <a:lvl4pPr marL="0" marR="0" indent="0" algn="l" defTabSz="2438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it-IT" sz="3200" b="0" i="0" u="none" strike="noStrike" cap="none" spc="0" baseline="0" dirty="0" smtClean="0">
                <a:solidFill>
                  <a:srgbClr val="535353"/>
                </a:solidFill>
                <a:uFillTx/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Century Gothic"/>
              </a:defRPr>
            </a:lvl4pPr>
            <a:lvl5pPr marL="0" marR="0" indent="0" algn="l" defTabSz="2438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it-IT" sz="3200" b="0" i="0" u="none" strike="noStrike" cap="none" spc="0" baseline="0" dirty="0">
                <a:solidFill>
                  <a:srgbClr val="535353"/>
                </a:solidFill>
                <a:uFillTx/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Century Gothic"/>
              </a:defRPr>
            </a:lvl5pPr>
            <a:lvl6pPr marL="26416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0988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5560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0132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 lang="it-IT" sz="1400" b="1" dirty="0">
              <a:solidFill>
                <a:srgbClr val="3F3F3E"/>
              </a:solidFill>
            </a:endParaRPr>
          </a:p>
        </p:txBody>
      </p:sp>
      <p:sp>
        <p:nvSpPr>
          <p:cNvPr id="12" name="Segnaposto testo 2">
            <a:extLst>
              <a:ext uri="{FF2B5EF4-FFF2-40B4-BE49-F238E27FC236}">
                <a16:creationId xmlns:a16="http://schemas.microsoft.com/office/drawing/2014/main" id="{AC9171DF-AE62-407E-92DA-576AADC2ECBD}"/>
              </a:ext>
            </a:extLst>
          </p:cNvPr>
          <p:cNvSpPr txBox="1">
            <a:spLocks/>
          </p:cNvSpPr>
          <p:nvPr/>
        </p:nvSpPr>
        <p:spPr>
          <a:xfrm>
            <a:off x="4923258" y="1356321"/>
            <a:ext cx="1629182" cy="349307"/>
          </a:xfrm>
          <a:prstGeom prst="rect">
            <a:avLst/>
          </a:prstGeom>
        </p:spPr>
        <p:txBody>
          <a:bodyPr/>
          <a:lstStyle>
            <a:lvl1pPr marL="0" marR="0" indent="0" algn="r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it-IT" sz="4400" b="1" i="0" u="none" strike="noStrike" cap="none" spc="-264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  <a:lvl2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it-IT" sz="4400" b="1" i="0" u="none" strike="noStrike" cap="none" spc="-264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2pPr>
            <a:lvl3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it-IT" sz="4400" b="1" i="0" u="none" strike="noStrike" cap="none" spc="-264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3pPr>
            <a:lvl4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it-IT" sz="4400" b="1" i="0" u="none" strike="noStrike" cap="none" spc="-264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4pPr>
            <a:lvl5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it-IT" sz="4400" b="1" i="0" u="none" strike="noStrike" cap="none" spc="-264" normalizeH="0" baseline="0" dirty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5pPr>
            <a:lvl6pPr marL="26416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0988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5560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0132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 lang="it-IT" sz="1800" spc="-56" noProof="1">
              <a:solidFill>
                <a:srgbClr val="3F3F3E"/>
              </a:solidFill>
            </a:endParaRPr>
          </a:p>
        </p:txBody>
      </p:sp>
      <p:sp>
        <p:nvSpPr>
          <p:cNvPr id="14" name="Titolo 4">
            <a:extLst>
              <a:ext uri="{FF2B5EF4-FFF2-40B4-BE49-F238E27FC236}">
                <a16:creationId xmlns:a16="http://schemas.microsoft.com/office/drawing/2014/main" id="{4254A1D3-0861-4BB1-9AC9-4BD89A7A7815}"/>
              </a:ext>
            </a:extLst>
          </p:cNvPr>
          <p:cNvSpPr txBox="1">
            <a:spLocks/>
          </p:cNvSpPr>
          <p:nvPr/>
        </p:nvSpPr>
        <p:spPr>
          <a:xfrm>
            <a:off x="288285" y="274509"/>
            <a:ext cx="6849000" cy="596052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 anchorCtr="0"/>
          <a:lstStyle>
            <a:lvl1pPr marL="0" marR="0" indent="0" algn="l" defTabSz="2438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1" i="0" u="none" strike="noStrike" cap="none" spc="-715" baseline="0">
                <a:solidFill>
                  <a:srgbClr val="099683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hangingPunct="1"/>
            <a:r>
              <a:rPr lang="it-IT" sz="3750" spc="-113" noProof="1">
                <a:latin typeface="Arial" panose="020B0604020202020204" pitchFamily="34" charset="0"/>
                <a:cs typeface="Arial" panose="020B0604020202020204" pitchFamily="34" charset="0"/>
              </a:rPr>
              <a:t>Kim jesteśmy?</a:t>
            </a:r>
          </a:p>
        </p:txBody>
      </p:sp>
      <p:pic>
        <p:nvPicPr>
          <p:cNvPr id="8" name="Immagine 7" descr="Immagine che contiene esterni, giallo, edificio, treno&#10;&#10;Descrizione generata automaticamente">
            <a:extLst>
              <a:ext uri="{FF2B5EF4-FFF2-40B4-BE49-F238E27FC236}">
                <a16:creationId xmlns:a16="http://schemas.microsoft.com/office/drawing/2014/main" id="{4B038FA8-E278-401C-9543-9C898C2410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5645"/>
            <a:ext cx="4677140" cy="3507855"/>
          </a:xfrm>
          <a:prstGeom prst="rect">
            <a:avLst/>
          </a:prstGeom>
        </p:spPr>
      </p:pic>
      <p:sp>
        <p:nvSpPr>
          <p:cNvPr id="11" name="Segnaposto testo 2">
            <a:extLst>
              <a:ext uri="{FF2B5EF4-FFF2-40B4-BE49-F238E27FC236}">
                <a16:creationId xmlns:a16="http://schemas.microsoft.com/office/drawing/2014/main" id="{D5721904-487E-494B-99E7-5A717A4638EF}"/>
              </a:ext>
            </a:extLst>
          </p:cNvPr>
          <p:cNvSpPr txBox="1">
            <a:spLocks/>
          </p:cNvSpPr>
          <p:nvPr/>
        </p:nvSpPr>
        <p:spPr>
          <a:xfrm>
            <a:off x="4823640" y="1822969"/>
            <a:ext cx="3924824" cy="358739"/>
          </a:xfrm>
          <a:prstGeom prst="rect">
            <a:avLst/>
          </a:prstGeom>
        </p:spPr>
        <p:txBody>
          <a:bodyPr/>
          <a:lstStyle>
            <a:lvl1pPr marL="0" marR="0" indent="0" algn="r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it-IT" sz="4400" b="1" i="0" u="none" strike="noStrike" cap="none" spc="-264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  <a:lvl2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it-IT" sz="4400" b="1" i="0" u="none" strike="noStrike" cap="none" spc="-264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2pPr>
            <a:lvl3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it-IT" sz="4400" b="1" i="0" u="none" strike="noStrike" cap="none" spc="-264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3pPr>
            <a:lvl4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it-IT" sz="4400" b="1" i="0" u="none" strike="noStrike" cap="none" spc="-264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4pPr>
            <a:lvl5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it-IT" sz="4400" b="1" i="0" u="none" strike="noStrike" cap="none" spc="-264" normalizeH="0" baseline="0" dirty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5pPr>
            <a:lvl6pPr marL="26416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0988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5560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0132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algn="l"/>
            <a:r>
              <a:rPr lang="it-IT" sz="1800" spc="-50" noProof="1">
                <a:solidFill>
                  <a:srgbClr val="3F3F3E"/>
                </a:solidFill>
              </a:rPr>
              <a:t>Historia, która ma już ponad 80 lat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0A2FD50-59BB-4589-8D25-2FF62A931A19}"/>
              </a:ext>
            </a:extLst>
          </p:cNvPr>
          <p:cNvSpPr txBox="1"/>
          <p:nvPr/>
        </p:nvSpPr>
        <p:spPr>
          <a:xfrm>
            <a:off x="3144187" y="1191718"/>
            <a:ext cx="914400" cy="91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rtlCol="0" anchor="b">
            <a:normAutofit/>
          </a:bodyPr>
          <a:lstStyle/>
          <a:p>
            <a:pPr algn="l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582304A6-EE77-3F44-BF2B-F14D5FCEB452}"/>
              </a:ext>
            </a:extLst>
          </p:cNvPr>
          <p:cNvSpPr/>
          <p:nvPr/>
        </p:nvSpPr>
        <p:spPr>
          <a:xfrm>
            <a:off x="4854338" y="2404120"/>
            <a:ext cx="36060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Pietro Fiorentini to </a:t>
            </a:r>
            <a:r>
              <a:rPr lang="pl-PL" sz="18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międzynarodowa grupa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siedzibą w </a:t>
            </a:r>
            <a:r>
              <a:rPr lang="pl-PL" sz="1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Arcugnano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(VI), lider w produkcji zaawansowanych technologicznie urządzeń, systemów i usług w zakresie </a:t>
            </a:r>
            <a:r>
              <a:rPr lang="pl-PL" sz="18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transportu, dystrybucji i wykorzystania gazu ziemnego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1674445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491;p36">
            <a:extLst>
              <a:ext uri="{FF2B5EF4-FFF2-40B4-BE49-F238E27FC236}">
                <a16:creationId xmlns:a16="http://schemas.microsoft.com/office/drawing/2014/main" id="{51C7B01A-C687-AB41-8A57-9289ED87759D}"/>
              </a:ext>
            </a:extLst>
          </p:cNvPr>
          <p:cNvSpPr/>
          <p:nvPr/>
        </p:nvSpPr>
        <p:spPr>
          <a:xfrm>
            <a:off x="6393501" y="2589511"/>
            <a:ext cx="1660500" cy="1660500"/>
          </a:xfrm>
          <a:prstGeom prst="rect">
            <a:avLst/>
          </a:prstGeom>
          <a:ln w="22225">
            <a:solidFill>
              <a:srgbClr val="099683"/>
            </a:solidFill>
          </a:ln>
        </p:spPr>
        <p:txBody>
          <a:bodyPr lIns="45720" tIns="45720" rIns="45720" bIns="45720" anchor="ctr"/>
          <a:lstStyle/>
          <a:p>
            <a:pPr defTabSz="914400">
              <a:lnSpc>
                <a:spcPct val="115000"/>
              </a:lnSpc>
              <a:defRPr sz="3200">
                <a:solidFill>
                  <a:srgbClr val="53535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Google Shape;491;p36">
            <a:extLst>
              <a:ext uri="{FF2B5EF4-FFF2-40B4-BE49-F238E27FC236}">
                <a16:creationId xmlns:a16="http://schemas.microsoft.com/office/drawing/2014/main" id="{633AE9DE-4BE2-954F-A712-25E68653F45F}"/>
              </a:ext>
            </a:extLst>
          </p:cNvPr>
          <p:cNvSpPr/>
          <p:nvPr/>
        </p:nvSpPr>
        <p:spPr>
          <a:xfrm>
            <a:off x="3909567" y="2589511"/>
            <a:ext cx="1660500" cy="1660500"/>
          </a:xfrm>
          <a:prstGeom prst="rect">
            <a:avLst/>
          </a:prstGeom>
          <a:ln w="22225">
            <a:solidFill>
              <a:srgbClr val="099683"/>
            </a:solidFill>
          </a:ln>
        </p:spPr>
        <p:txBody>
          <a:bodyPr lIns="45720" tIns="45720" rIns="45720" bIns="45720" anchor="ctr"/>
          <a:lstStyle/>
          <a:p>
            <a:pPr defTabSz="914400">
              <a:lnSpc>
                <a:spcPct val="115000"/>
              </a:lnSpc>
              <a:defRPr sz="3200">
                <a:solidFill>
                  <a:srgbClr val="53535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Google Shape;491;p36">
            <a:extLst>
              <a:ext uri="{FF2B5EF4-FFF2-40B4-BE49-F238E27FC236}">
                <a16:creationId xmlns:a16="http://schemas.microsoft.com/office/drawing/2014/main" id="{10E316D4-8C27-CC4C-8778-874AB0350298}"/>
              </a:ext>
            </a:extLst>
          </p:cNvPr>
          <p:cNvSpPr/>
          <p:nvPr/>
        </p:nvSpPr>
        <p:spPr>
          <a:xfrm>
            <a:off x="1408906" y="2589511"/>
            <a:ext cx="1660500" cy="1660500"/>
          </a:xfrm>
          <a:prstGeom prst="rect">
            <a:avLst/>
          </a:prstGeom>
          <a:ln w="22225">
            <a:solidFill>
              <a:srgbClr val="099683"/>
            </a:solidFill>
          </a:ln>
        </p:spPr>
        <p:txBody>
          <a:bodyPr lIns="45720" tIns="45720" rIns="45720" bIns="45720" anchor="ctr"/>
          <a:lstStyle/>
          <a:p>
            <a:pPr defTabSz="914400">
              <a:lnSpc>
                <a:spcPct val="115000"/>
              </a:lnSpc>
              <a:defRPr sz="3200">
                <a:solidFill>
                  <a:srgbClr val="53535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Segnaposto testo 2">
            <a:extLst>
              <a:ext uri="{FF2B5EF4-FFF2-40B4-BE49-F238E27FC236}">
                <a16:creationId xmlns:a16="http://schemas.microsoft.com/office/drawing/2014/main" id="{AC5B30FF-A831-1243-A2F8-24D846DF1AAE}"/>
              </a:ext>
            </a:extLst>
          </p:cNvPr>
          <p:cNvSpPr txBox="1">
            <a:spLocks/>
          </p:cNvSpPr>
          <p:nvPr/>
        </p:nvSpPr>
        <p:spPr>
          <a:xfrm>
            <a:off x="1404118" y="3415781"/>
            <a:ext cx="1599370" cy="834230"/>
          </a:xfrm>
          <a:prstGeom prst="rect">
            <a:avLst/>
          </a:prstGeom>
        </p:spPr>
        <p:txBody>
          <a:bodyPr/>
          <a:lstStyle>
            <a:lvl1pPr marL="0" marR="0" indent="0" algn="l" defTabSz="24384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it-IT" sz="4400" b="1" i="0" u="none" strike="noStrike" cap="none" spc="-264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  <a:lvl2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it-IT" sz="4400" b="1" i="0" u="none" strike="noStrike" cap="none" spc="-264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2pPr>
            <a:lvl3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it-IT" sz="4400" b="1" i="0" u="none" strike="noStrike" cap="none" spc="-264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3pPr>
            <a:lvl4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it-IT" sz="4400" b="1" i="0" u="none" strike="noStrike" cap="none" spc="-264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4pPr>
            <a:lvl5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it-IT" sz="4400" b="1" i="0" u="none" strike="noStrike" cap="none" spc="-264" normalizeH="0" baseline="0" dirty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5pPr>
            <a:lvl6pPr marL="26416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0988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5560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0132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r>
              <a:rPr lang="it-IT" sz="2400" spc="-56" noProof="1">
                <a:solidFill>
                  <a:srgbClr val="3F3F3E"/>
                </a:solidFill>
              </a:rPr>
              <a:t>6</a:t>
            </a:r>
            <a:br>
              <a:rPr lang="it-IT" sz="1800" spc="-56" noProof="1">
                <a:solidFill>
                  <a:srgbClr val="3F3F3E"/>
                </a:solidFill>
              </a:rPr>
            </a:br>
            <a:r>
              <a:rPr lang="it-IT" sz="1800" b="0" spc="0" noProof="1">
                <a:solidFill>
                  <a:srgbClr val="3F3F3E"/>
                </a:solidFill>
              </a:rPr>
              <a:t>fabryk we Włoszech</a:t>
            </a:r>
          </a:p>
        </p:txBody>
      </p:sp>
      <p:sp>
        <p:nvSpPr>
          <p:cNvPr id="26" name="Titolo 4">
            <a:extLst>
              <a:ext uri="{FF2B5EF4-FFF2-40B4-BE49-F238E27FC236}">
                <a16:creationId xmlns:a16="http://schemas.microsoft.com/office/drawing/2014/main" id="{0658277C-5E1C-4DE6-84DB-D2A01FB6040C}"/>
              </a:ext>
            </a:extLst>
          </p:cNvPr>
          <p:cNvSpPr txBox="1">
            <a:spLocks/>
          </p:cNvSpPr>
          <p:nvPr/>
        </p:nvSpPr>
        <p:spPr>
          <a:xfrm>
            <a:off x="288285" y="274509"/>
            <a:ext cx="6849000" cy="596052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 anchorCtr="0"/>
          <a:lstStyle>
            <a:lvl1pPr marL="0" marR="0" indent="0" algn="l" defTabSz="2438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1" i="0" u="none" strike="noStrike" cap="none" spc="-715" baseline="0">
                <a:solidFill>
                  <a:srgbClr val="099683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hangingPunct="1"/>
            <a:r>
              <a:rPr lang="it-IT" sz="3750" spc="-113" noProof="1">
                <a:latin typeface="Arial" panose="020B0604020202020204" pitchFamily="34" charset="0"/>
                <a:cs typeface="Arial" panose="020B0604020202020204" pitchFamily="34" charset="0"/>
              </a:rPr>
              <a:t>Grupa PF w liczbach</a:t>
            </a:r>
          </a:p>
        </p:txBody>
      </p:sp>
      <p:pic>
        <p:nvPicPr>
          <p:cNvPr id="29" name="Segnaposto immagine 24" descr="Immagine che contiene interni, giocattolo, indossando, uomo&#10;&#10;Descrizione generata automaticamente">
            <a:extLst>
              <a:ext uri="{FF2B5EF4-FFF2-40B4-BE49-F238E27FC236}">
                <a16:creationId xmlns:a16="http://schemas.microsoft.com/office/drawing/2014/main" id="{0BE4F3AE-E188-41A8-9079-6CDE5CD195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9" b="16389"/>
          <a:stretch/>
        </p:blipFill>
        <p:spPr>
          <a:xfrm>
            <a:off x="3321785" y="1653778"/>
            <a:ext cx="1694855" cy="1694855"/>
          </a:xfrm>
          <a:prstGeom prst="rect">
            <a:avLst/>
          </a:prstGeom>
        </p:spPr>
      </p:pic>
      <p:pic>
        <p:nvPicPr>
          <p:cNvPr id="30" name="Segnaposto immagine 26" descr="Immagine che contiene persona, uomo, piccolo, tavolo&#10;&#10;Descrizione generata automaticamente">
            <a:extLst>
              <a:ext uri="{FF2B5EF4-FFF2-40B4-BE49-F238E27FC236}">
                <a16:creationId xmlns:a16="http://schemas.microsoft.com/office/drawing/2014/main" id="{D0905D3B-079B-4B21-B651-AE535B327D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1" r="16631"/>
          <a:stretch/>
        </p:blipFill>
        <p:spPr>
          <a:xfrm>
            <a:off x="5805719" y="1653778"/>
            <a:ext cx="1694855" cy="1694855"/>
          </a:xfrm>
          <a:prstGeom prst="rect">
            <a:avLst/>
          </a:prstGeom>
        </p:spPr>
      </p:pic>
      <p:pic>
        <p:nvPicPr>
          <p:cNvPr id="13" name="Segnaposto immagine 10">
            <a:extLst>
              <a:ext uri="{FF2B5EF4-FFF2-40B4-BE49-F238E27FC236}">
                <a16:creationId xmlns:a16="http://schemas.microsoft.com/office/drawing/2014/main" id="{6FCE384A-E2B4-4640-B22E-A91335807C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60" r="3891"/>
          <a:stretch/>
        </p:blipFill>
        <p:spPr>
          <a:xfrm>
            <a:off x="841299" y="1653778"/>
            <a:ext cx="1691407" cy="1691168"/>
          </a:xfrm>
          <a:prstGeom prst="rect">
            <a:avLst/>
          </a:prstGeom>
        </p:spPr>
      </p:pic>
      <p:sp>
        <p:nvSpPr>
          <p:cNvPr id="14" name="Segnaposto testo 2">
            <a:extLst>
              <a:ext uri="{FF2B5EF4-FFF2-40B4-BE49-F238E27FC236}">
                <a16:creationId xmlns:a16="http://schemas.microsoft.com/office/drawing/2014/main" id="{0511E2C4-4685-478D-A436-4FFA47B80982}"/>
              </a:ext>
            </a:extLst>
          </p:cNvPr>
          <p:cNvSpPr txBox="1">
            <a:spLocks/>
          </p:cNvSpPr>
          <p:nvPr/>
        </p:nvSpPr>
        <p:spPr>
          <a:xfrm>
            <a:off x="3891231" y="3415781"/>
            <a:ext cx="1846392" cy="890282"/>
          </a:xfrm>
          <a:prstGeom prst="rect">
            <a:avLst/>
          </a:prstGeom>
        </p:spPr>
        <p:txBody>
          <a:bodyPr/>
          <a:lstStyle>
            <a:lvl1pPr marL="0" marR="0" indent="0" algn="l" defTabSz="24384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it-IT" sz="4400" b="1" i="0" u="none" strike="noStrike" cap="none" spc="-264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  <a:lvl2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it-IT" sz="4400" b="1" i="0" u="none" strike="noStrike" cap="none" spc="-264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2pPr>
            <a:lvl3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it-IT" sz="4400" b="1" i="0" u="none" strike="noStrike" cap="none" spc="-264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3pPr>
            <a:lvl4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it-IT" sz="4400" b="1" i="0" u="none" strike="noStrike" cap="none" spc="-264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4pPr>
            <a:lvl5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it-IT" sz="4400" b="1" i="0" u="none" strike="noStrike" cap="none" spc="-264" normalizeH="0" baseline="0" dirty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5pPr>
            <a:lvl6pPr marL="26416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0988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5560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0132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r>
              <a:rPr lang="it-IT" sz="2400" spc="-56" noProof="1">
                <a:solidFill>
                  <a:srgbClr val="3F3F3E"/>
                </a:solidFill>
              </a:rPr>
              <a:t>13</a:t>
            </a:r>
            <a:br>
              <a:rPr lang="it-IT" sz="1800" spc="-56" noProof="1">
                <a:solidFill>
                  <a:srgbClr val="3F3F3E"/>
                </a:solidFill>
              </a:rPr>
            </a:br>
            <a:r>
              <a:rPr lang="it-IT" sz="1800" b="0" spc="0" noProof="1">
                <a:solidFill>
                  <a:srgbClr val="3F3F3E"/>
                </a:solidFill>
              </a:rPr>
              <a:t>fabryk na świecie</a:t>
            </a:r>
          </a:p>
        </p:txBody>
      </p:sp>
      <p:sp>
        <p:nvSpPr>
          <p:cNvPr id="15" name="Segnaposto testo 2">
            <a:extLst>
              <a:ext uri="{FF2B5EF4-FFF2-40B4-BE49-F238E27FC236}">
                <a16:creationId xmlns:a16="http://schemas.microsoft.com/office/drawing/2014/main" id="{A7AEFC6C-84B6-468C-A29B-3AFA555856FA}"/>
              </a:ext>
            </a:extLst>
          </p:cNvPr>
          <p:cNvSpPr txBox="1">
            <a:spLocks/>
          </p:cNvSpPr>
          <p:nvPr/>
        </p:nvSpPr>
        <p:spPr>
          <a:xfrm>
            <a:off x="6393501" y="3404664"/>
            <a:ext cx="1846392" cy="890282"/>
          </a:xfrm>
          <a:prstGeom prst="rect">
            <a:avLst/>
          </a:prstGeom>
        </p:spPr>
        <p:txBody>
          <a:bodyPr/>
          <a:lstStyle>
            <a:lvl1pPr marL="0" marR="0" indent="0" algn="l" defTabSz="24384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it-IT" sz="4400" b="1" i="0" u="none" strike="noStrike" cap="none" spc="-264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  <a:lvl2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it-IT" sz="4400" b="1" i="0" u="none" strike="noStrike" cap="none" spc="-264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2pPr>
            <a:lvl3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it-IT" sz="4400" b="1" i="0" u="none" strike="noStrike" cap="none" spc="-264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3pPr>
            <a:lvl4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it-IT" sz="4400" b="1" i="0" u="none" strike="noStrike" cap="none" spc="-264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4pPr>
            <a:lvl5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it-IT" sz="4400" b="1" i="0" u="none" strike="noStrike" cap="none" spc="-264" normalizeH="0" baseline="0" dirty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5pPr>
            <a:lvl6pPr marL="26416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0988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5560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0132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r>
              <a:rPr lang="it-IT" sz="2400" spc="-56" noProof="1">
                <a:solidFill>
                  <a:srgbClr val="3F3F3E"/>
                </a:solidFill>
              </a:rPr>
              <a:t>+2.100</a:t>
            </a:r>
            <a:br>
              <a:rPr lang="it-IT" sz="1800" spc="-56" noProof="1">
                <a:solidFill>
                  <a:srgbClr val="3F3F3E"/>
                </a:solidFill>
              </a:rPr>
            </a:br>
            <a:r>
              <a:rPr lang="it-IT" sz="1800" b="0" spc="0" noProof="1">
                <a:solidFill>
                  <a:srgbClr val="3F3F3E"/>
                </a:solidFill>
              </a:rPr>
              <a:t>pracowników</a:t>
            </a:r>
          </a:p>
        </p:txBody>
      </p:sp>
    </p:spTree>
    <p:extLst>
      <p:ext uri="{BB962C8B-B14F-4D97-AF65-F5344CB8AC3E}">
        <p14:creationId xmlns:p14="http://schemas.microsoft.com/office/powerpoint/2010/main" val="295877873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testo 13">
            <a:extLst>
              <a:ext uri="{FF2B5EF4-FFF2-40B4-BE49-F238E27FC236}">
                <a16:creationId xmlns:a16="http://schemas.microsoft.com/office/drawing/2014/main" id="{C2957E3A-1916-B849-85EE-84BE97078D57}"/>
              </a:ext>
            </a:extLst>
          </p:cNvPr>
          <p:cNvSpPr txBox="1">
            <a:spLocks/>
          </p:cNvSpPr>
          <p:nvPr/>
        </p:nvSpPr>
        <p:spPr>
          <a:xfrm>
            <a:off x="4796082" y="1871892"/>
            <a:ext cx="3520334" cy="2455053"/>
          </a:xfrm>
          <a:prstGeom prst="rect">
            <a:avLst/>
          </a:prstGeom>
        </p:spPr>
        <p:txBody>
          <a:bodyPr/>
          <a:lstStyle>
            <a:lvl1pPr marL="0" marR="0" indent="0" algn="l" defTabSz="1828781" rtl="0" latinLnBrk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it-IT" sz="3200" b="0" i="0" u="none" strike="noStrike" cap="none" spc="0" baseline="0" dirty="0" smtClean="0">
                <a:solidFill>
                  <a:schemeClr val="bg1"/>
                </a:solidFill>
                <a:uFillTx/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Century Gothic"/>
              </a:defRPr>
            </a:lvl1pPr>
            <a:lvl2pPr marL="0" marR="0" indent="0" algn="l" defTabSz="2438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it-IT" sz="3200" b="0" i="0" u="none" strike="noStrike" cap="none" spc="0" baseline="0" dirty="0" smtClean="0">
                <a:solidFill>
                  <a:srgbClr val="535353"/>
                </a:solidFill>
                <a:uFillTx/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Century Gothic"/>
              </a:defRPr>
            </a:lvl2pPr>
            <a:lvl3pPr marL="0" marR="0" indent="0" algn="l" defTabSz="2438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it-IT" sz="3200" b="0" i="0" u="none" strike="noStrike" cap="none" spc="0" baseline="0" dirty="0" smtClean="0">
                <a:solidFill>
                  <a:srgbClr val="535353"/>
                </a:solidFill>
                <a:uFillTx/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Century Gothic"/>
              </a:defRPr>
            </a:lvl3pPr>
            <a:lvl4pPr marL="0" marR="0" indent="0" algn="l" defTabSz="2438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it-IT" sz="3200" b="0" i="0" u="none" strike="noStrike" cap="none" spc="0" baseline="0" dirty="0" smtClean="0">
                <a:solidFill>
                  <a:srgbClr val="535353"/>
                </a:solidFill>
                <a:uFillTx/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Century Gothic"/>
              </a:defRPr>
            </a:lvl4pPr>
            <a:lvl5pPr marL="0" marR="0" indent="0" algn="l" defTabSz="2438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it-IT" sz="3200" b="0" i="0" u="none" strike="noStrike" cap="none" spc="0" baseline="0" dirty="0">
                <a:solidFill>
                  <a:srgbClr val="535353"/>
                </a:solidFill>
                <a:uFillTx/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Century Gothic"/>
              </a:defRPr>
            </a:lvl5pPr>
            <a:lvl6pPr marL="26416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0988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5560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0132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hangingPunct="1">
              <a:spcBef>
                <a:spcPts val="0"/>
              </a:spcBef>
            </a:pPr>
            <a:endParaRPr lang="it-IT" sz="1800" noProof="1"/>
          </a:p>
        </p:txBody>
      </p:sp>
      <p:sp>
        <p:nvSpPr>
          <p:cNvPr id="10" name="Segnaposto testo 2">
            <a:extLst>
              <a:ext uri="{FF2B5EF4-FFF2-40B4-BE49-F238E27FC236}">
                <a16:creationId xmlns:a16="http://schemas.microsoft.com/office/drawing/2014/main" id="{AF89DE5F-4793-BB4B-ABAB-CF415CB8978D}"/>
              </a:ext>
            </a:extLst>
          </p:cNvPr>
          <p:cNvSpPr txBox="1">
            <a:spLocks/>
          </p:cNvSpPr>
          <p:nvPr/>
        </p:nvSpPr>
        <p:spPr>
          <a:xfrm>
            <a:off x="4738960" y="1349425"/>
            <a:ext cx="3880383" cy="382883"/>
          </a:xfrm>
          <a:prstGeom prst="rect">
            <a:avLst/>
          </a:prstGeom>
        </p:spPr>
        <p:txBody>
          <a:bodyPr/>
          <a:lstStyle>
            <a:lvl1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it-IT" sz="4400" b="1" i="0" u="none" strike="noStrike" cap="none" spc="-264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  <a:lvl2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it-IT" sz="4400" b="1" i="0" u="none" strike="noStrike" cap="none" spc="-264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2pPr>
            <a:lvl3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it-IT" sz="4400" b="1" i="0" u="none" strike="noStrike" cap="none" spc="-264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3pPr>
            <a:lvl4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it-IT" sz="4400" b="1" i="0" u="none" strike="noStrike" cap="none" spc="-264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4pPr>
            <a:lvl5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it-IT" sz="4400" b="1" i="0" u="none" strike="noStrike" cap="none" spc="-264" normalizeH="0" baseline="0" dirty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5pPr>
            <a:lvl6pPr marL="26416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0988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5560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0132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r>
              <a:rPr lang="it-IT" sz="1800" spc="0" noProof="1"/>
              <a:t>Rozwiązania dla gazu z OZE</a:t>
            </a:r>
            <a:endParaRPr lang="it-IT" sz="1800" spc="0" noProof="1">
              <a:solidFill>
                <a:srgbClr val="595A59"/>
              </a:solidFill>
            </a:endParaRPr>
          </a:p>
        </p:txBody>
      </p:sp>
      <p:sp>
        <p:nvSpPr>
          <p:cNvPr id="15" name="Google Shape;74;p6">
            <a:extLst>
              <a:ext uri="{FF2B5EF4-FFF2-40B4-BE49-F238E27FC236}">
                <a16:creationId xmlns:a16="http://schemas.microsoft.com/office/drawing/2014/main" id="{9D5BFD4D-910B-499A-A920-5C665B43D8EB}"/>
              </a:ext>
            </a:extLst>
          </p:cNvPr>
          <p:cNvSpPr/>
          <p:nvPr/>
        </p:nvSpPr>
        <p:spPr>
          <a:xfrm>
            <a:off x="4427984" y="1732319"/>
            <a:ext cx="3572337" cy="0"/>
          </a:xfrm>
          <a:prstGeom prst="line">
            <a:avLst/>
          </a:prstGeom>
          <a:ln w="22225">
            <a:solidFill>
              <a:schemeClr val="bg1"/>
            </a:solidFill>
          </a:ln>
        </p:spPr>
        <p:txBody>
          <a:bodyPr lIns="45720" tIns="45720" rIns="45720" bIns="45720"/>
          <a:lstStyle/>
          <a:p>
            <a:pPr defTabSz="914400">
              <a:lnSpc>
                <a:spcPct val="115000"/>
              </a:lnSpc>
              <a:defRPr sz="3200">
                <a:solidFill>
                  <a:srgbClr val="53535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120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0990E426-835D-FE49-8EBC-44A50F13899A}"/>
              </a:ext>
            </a:extLst>
          </p:cNvPr>
          <p:cNvSpPr/>
          <p:nvPr/>
        </p:nvSpPr>
        <p:spPr>
          <a:xfrm>
            <a:off x="611560" y="483518"/>
            <a:ext cx="3661172" cy="3787374"/>
          </a:xfrm>
          <a:prstGeom prst="rect">
            <a:avLst/>
          </a:prstGeom>
          <a:noFill/>
          <a:ln w="22225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endParaRPr lang="it-IT">
              <a:solidFill>
                <a:srgbClr val="FFFFFF"/>
              </a:solidFill>
              <a:latin typeface="Code Pro Bold LC"/>
              <a:ea typeface="Code Pro Bold LC"/>
              <a:cs typeface="Code Pro Bold LC"/>
            </a:endParaRPr>
          </a:p>
        </p:txBody>
      </p:sp>
      <p:pic>
        <p:nvPicPr>
          <p:cNvPr id="11" name="Segnaposto immagine 10">
            <a:extLst>
              <a:ext uri="{FF2B5EF4-FFF2-40B4-BE49-F238E27FC236}">
                <a16:creationId xmlns:a16="http://schemas.microsoft.com/office/drawing/2014/main" id="{2157467E-C440-274B-830C-8E35498E8CA6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213" y="846535"/>
            <a:ext cx="3661172" cy="3661172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FA8788C7-C5C3-2C4F-88F8-9799324AEFDA}"/>
              </a:ext>
            </a:extLst>
          </p:cNvPr>
          <p:cNvSpPr/>
          <p:nvPr/>
        </p:nvSpPr>
        <p:spPr>
          <a:xfrm>
            <a:off x="4738960" y="1871880"/>
            <a:ext cx="393749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Dostarczamy kompletne i zindywidualizowane rozwiązania dla tych, którzy postrzegają biogaz jako ekologiczną możliwość biznesową, pomagając budować systemy energetyczne wspierające gospodarkę o obiegu zamkniętym i redukcję gazów cieplarnianych.</a:t>
            </a:r>
          </a:p>
        </p:txBody>
      </p:sp>
    </p:spTree>
    <p:extLst>
      <p:ext uri="{BB962C8B-B14F-4D97-AF65-F5344CB8AC3E}">
        <p14:creationId xmlns:p14="http://schemas.microsoft.com/office/powerpoint/2010/main" val="18692310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74;p6">
            <a:extLst>
              <a:ext uri="{FF2B5EF4-FFF2-40B4-BE49-F238E27FC236}">
                <a16:creationId xmlns:a16="http://schemas.microsoft.com/office/drawing/2014/main" id="{CB425AF2-89E1-6149-A71D-D1364BDD8120}"/>
              </a:ext>
            </a:extLst>
          </p:cNvPr>
          <p:cNvSpPr/>
          <p:nvPr/>
        </p:nvSpPr>
        <p:spPr>
          <a:xfrm>
            <a:off x="3059832" y="2098305"/>
            <a:ext cx="2785704" cy="0"/>
          </a:xfrm>
          <a:prstGeom prst="line">
            <a:avLst/>
          </a:prstGeom>
          <a:ln w="22225">
            <a:solidFill>
              <a:schemeClr val="accent1">
                <a:hueOff val="275567"/>
                <a:satOff val="25859"/>
                <a:lumOff val="-7843"/>
              </a:schemeClr>
            </a:solidFill>
          </a:ln>
        </p:spPr>
        <p:txBody>
          <a:bodyPr lIns="45720" tIns="45720" rIns="45720" bIns="45720"/>
          <a:lstStyle/>
          <a:p>
            <a:pPr defTabSz="914400">
              <a:lnSpc>
                <a:spcPct val="115000"/>
              </a:lnSpc>
              <a:defRPr sz="3200">
                <a:solidFill>
                  <a:srgbClr val="53535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1200"/>
          </a:p>
        </p:txBody>
      </p:sp>
      <p:pic>
        <p:nvPicPr>
          <p:cNvPr id="12" name="Segnaposto immagine 11">
            <a:extLst>
              <a:ext uri="{FF2B5EF4-FFF2-40B4-BE49-F238E27FC236}">
                <a16:creationId xmlns:a16="http://schemas.microsoft.com/office/drawing/2014/main" id="{AA633B1C-31C3-B942-8B78-7CA881D4DCED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9063" y="1452638"/>
            <a:ext cx="3275409" cy="3274315"/>
          </a:xfrm>
          <a:prstGeom prst="rect">
            <a:avLst/>
          </a:prstGeom>
        </p:spPr>
      </p:pic>
      <p:sp>
        <p:nvSpPr>
          <p:cNvPr id="9" name="Segnaposto testo 13">
            <a:extLst>
              <a:ext uri="{FF2B5EF4-FFF2-40B4-BE49-F238E27FC236}">
                <a16:creationId xmlns:a16="http://schemas.microsoft.com/office/drawing/2014/main" id="{4F260CC3-DC8F-6F45-A23A-035B479D495A}"/>
              </a:ext>
            </a:extLst>
          </p:cNvPr>
          <p:cNvSpPr txBox="1">
            <a:spLocks/>
          </p:cNvSpPr>
          <p:nvPr/>
        </p:nvSpPr>
        <p:spPr>
          <a:xfrm>
            <a:off x="395536" y="2275549"/>
            <a:ext cx="4540736" cy="2312415"/>
          </a:xfrm>
          <a:prstGeom prst="rect">
            <a:avLst/>
          </a:prstGeom>
        </p:spPr>
        <p:txBody>
          <a:bodyPr/>
          <a:lstStyle>
            <a:lvl1pPr marL="0" marR="0" indent="0" algn="r" defTabSz="1828781" rtl="0" latinLnBrk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it-IT" sz="3200" b="0" i="0" u="none" strike="noStrike" cap="none" spc="0" baseline="0" dirty="0" smtClean="0">
                <a:solidFill>
                  <a:srgbClr val="535353"/>
                </a:solidFill>
                <a:uFillTx/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Century Gothic"/>
              </a:defRPr>
            </a:lvl1pPr>
            <a:lvl2pPr marL="0" marR="0" indent="0" algn="l" defTabSz="2438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it-IT" sz="3200" b="0" i="0" u="none" strike="noStrike" cap="none" spc="0" baseline="0" dirty="0" smtClean="0">
                <a:solidFill>
                  <a:srgbClr val="535353"/>
                </a:solidFill>
                <a:uFillTx/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Century Gothic"/>
              </a:defRPr>
            </a:lvl2pPr>
            <a:lvl3pPr marL="0" marR="0" indent="0" algn="l" defTabSz="2438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it-IT" sz="3200" b="0" i="0" u="none" strike="noStrike" cap="none" spc="0" baseline="0" dirty="0" smtClean="0">
                <a:solidFill>
                  <a:srgbClr val="535353"/>
                </a:solidFill>
                <a:uFillTx/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Century Gothic"/>
              </a:defRPr>
            </a:lvl3pPr>
            <a:lvl4pPr marL="0" marR="0" indent="0" algn="l" defTabSz="2438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it-IT" sz="3200" b="0" i="0" u="none" strike="noStrike" cap="none" spc="0" baseline="0" dirty="0" smtClean="0">
                <a:solidFill>
                  <a:srgbClr val="535353"/>
                </a:solidFill>
                <a:uFillTx/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Century Gothic"/>
              </a:defRPr>
            </a:lvl4pPr>
            <a:lvl5pPr marL="0" marR="0" indent="0" algn="l" defTabSz="2438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it-IT" sz="3200" b="0" i="0" u="none" strike="noStrike" cap="none" spc="0" baseline="0" dirty="0">
                <a:solidFill>
                  <a:srgbClr val="535353"/>
                </a:solidFill>
                <a:uFillTx/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Century Gothic"/>
              </a:defRPr>
            </a:lvl5pPr>
            <a:lvl6pPr marL="26416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0988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5560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0132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hangingPunct="1">
              <a:spcBef>
                <a:spcPts val="0"/>
              </a:spcBef>
            </a:pPr>
            <a:endParaRPr lang="it-IT" sz="1800" b="1" noProof="1">
              <a:solidFill>
                <a:srgbClr val="3F3F3E"/>
              </a:solidFill>
            </a:endParaRPr>
          </a:p>
        </p:txBody>
      </p:sp>
      <p:sp>
        <p:nvSpPr>
          <p:cNvPr id="13" name="Titolo 4">
            <a:extLst>
              <a:ext uri="{FF2B5EF4-FFF2-40B4-BE49-F238E27FC236}">
                <a16:creationId xmlns:a16="http://schemas.microsoft.com/office/drawing/2014/main" id="{4EC215C3-9FAD-4826-8367-10B82D65F76C}"/>
              </a:ext>
            </a:extLst>
          </p:cNvPr>
          <p:cNvSpPr txBox="1">
            <a:spLocks/>
          </p:cNvSpPr>
          <p:nvPr/>
        </p:nvSpPr>
        <p:spPr>
          <a:xfrm>
            <a:off x="288285" y="274509"/>
            <a:ext cx="6849000" cy="596052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 anchorCtr="0"/>
          <a:lstStyle>
            <a:lvl1pPr marL="0" marR="0" indent="0" algn="l" defTabSz="2438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1" i="0" u="none" strike="noStrike" cap="none" spc="-715" baseline="0">
                <a:solidFill>
                  <a:srgbClr val="099683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hangingPunct="1"/>
            <a:r>
              <a:rPr lang="it-IT" sz="3750" spc="-113" noProof="1">
                <a:latin typeface="Arial" panose="020B0604020202020204" pitchFamily="34" charset="0"/>
                <a:cs typeface="Arial" panose="020B0604020202020204" pitchFamily="34" charset="0"/>
              </a:rPr>
              <a:t>Uzdatnianie biogazu</a:t>
            </a:r>
          </a:p>
        </p:txBody>
      </p:sp>
      <p:pic>
        <p:nvPicPr>
          <p:cNvPr id="14" name="Immagine 13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A1BD9B58-8709-45E4-A9F8-489ED9BCC2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286" y="1558552"/>
            <a:ext cx="1909986" cy="456699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EA4E4522-59CF-5147-8294-0869F4461438}"/>
              </a:ext>
            </a:extLst>
          </p:cNvPr>
          <p:cNvSpPr txBox="1"/>
          <p:nvPr/>
        </p:nvSpPr>
        <p:spPr>
          <a:xfrm>
            <a:off x="795528" y="2624327"/>
            <a:ext cx="4140744" cy="2312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rtlCol="0" anchor="b">
            <a:normAutofit/>
          </a:bodyPr>
          <a:lstStyle/>
          <a:p>
            <a:pPr algn="l"/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678B0C82-E59A-024C-AF9D-DF7F1F3EC157}"/>
              </a:ext>
            </a:extLst>
          </p:cNvPr>
          <p:cNvSpPr/>
          <p:nvPr/>
        </p:nvSpPr>
        <p:spPr>
          <a:xfrm>
            <a:off x="661752" y="2139094"/>
            <a:ext cx="427452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Dzięki systemowi uzdatniania </a:t>
            </a:r>
            <a:r>
              <a:rPr lang="pl-PL" sz="18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FioGrade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/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</a:t>
            </a:r>
            <a:r>
              <a:rPr lang="pl-PL" sz="18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technologią membranową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biogaz wytwarzany z odpadów, pozostałości organicznych lub osadów z oczyszczania ścieków jest oczyszczany </a:t>
            </a:r>
          </a:p>
          <a:p>
            <a:pPr algn="r"/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zanieczyszczeń obniżających jego kaloryczność, przekształcając go </a:t>
            </a:r>
          </a:p>
          <a:p>
            <a:pPr algn="r"/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pl-PL" sz="1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biometan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 odzyskiem w procesie </a:t>
            </a:r>
            <a:r>
              <a:rPr lang="pl-PL" sz="18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ponad 99,5%</a:t>
            </a:r>
          </a:p>
        </p:txBody>
      </p:sp>
    </p:spTree>
    <p:extLst>
      <p:ext uri="{BB962C8B-B14F-4D97-AF65-F5344CB8AC3E}">
        <p14:creationId xmlns:p14="http://schemas.microsoft.com/office/powerpoint/2010/main" val="421822948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74;p6">
            <a:extLst>
              <a:ext uri="{FF2B5EF4-FFF2-40B4-BE49-F238E27FC236}">
                <a16:creationId xmlns:a16="http://schemas.microsoft.com/office/drawing/2014/main" id="{CB425AF2-89E1-6149-A71D-D1364BDD8120}"/>
              </a:ext>
            </a:extLst>
          </p:cNvPr>
          <p:cNvSpPr/>
          <p:nvPr/>
        </p:nvSpPr>
        <p:spPr>
          <a:xfrm>
            <a:off x="3419872" y="2091778"/>
            <a:ext cx="1872208" cy="0"/>
          </a:xfrm>
          <a:prstGeom prst="line">
            <a:avLst/>
          </a:prstGeom>
          <a:ln w="22225">
            <a:solidFill>
              <a:schemeClr val="accent1">
                <a:hueOff val="275567"/>
                <a:satOff val="25859"/>
                <a:lumOff val="-7843"/>
              </a:schemeClr>
            </a:solidFill>
          </a:ln>
        </p:spPr>
        <p:txBody>
          <a:bodyPr lIns="45720" tIns="45720" rIns="45720" bIns="45720"/>
          <a:lstStyle/>
          <a:p>
            <a:pPr defTabSz="914400">
              <a:lnSpc>
                <a:spcPct val="115000"/>
              </a:lnSpc>
              <a:defRPr sz="3200">
                <a:solidFill>
                  <a:srgbClr val="53535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1200"/>
          </a:p>
        </p:txBody>
      </p:sp>
      <p:sp>
        <p:nvSpPr>
          <p:cNvPr id="9" name="Segnaposto testo 13">
            <a:extLst>
              <a:ext uri="{FF2B5EF4-FFF2-40B4-BE49-F238E27FC236}">
                <a16:creationId xmlns:a16="http://schemas.microsoft.com/office/drawing/2014/main" id="{4F260CC3-DC8F-6F45-A23A-035B479D495A}"/>
              </a:ext>
            </a:extLst>
          </p:cNvPr>
          <p:cNvSpPr txBox="1">
            <a:spLocks/>
          </p:cNvSpPr>
          <p:nvPr/>
        </p:nvSpPr>
        <p:spPr>
          <a:xfrm>
            <a:off x="3712785" y="2298758"/>
            <a:ext cx="4276848" cy="2136824"/>
          </a:xfrm>
          <a:prstGeom prst="rect">
            <a:avLst/>
          </a:prstGeom>
        </p:spPr>
        <p:txBody>
          <a:bodyPr/>
          <a:lstStyle>
            <a:lvl1pPr marL="0" marR="0" indent="0" algn="r" defTabSz="1828781" rtl="0" latinLnBrk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it-IT" sz="3200" b="0" i="0" u="none" strike="noStrike" cap="none" spc="0" baseline="0" dirty="0" smtClean="0">
                <a:solidFill>
                  <a:srgbClr val="535353"/>
                </a:solidFill>
                <a:uFillTx/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Century Gothic"/>
              </a:defRPr>
            </a:lvl1pPr>
            <a:lvl2pPr marL="0" marR="0" indent="0" algn="l" defTabSz="2438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it-IT" sz="3200" b="0" i="0" u="none" strike="noStrike" cap="none" spc="0" baseline="0" dirty="0" smtClean="0">
                <a:solidFill>
                  <a:srgbClr val="535353"/>
                </a:solidFill>
                <a:uFillTx/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Century Gothic"/>
              </a:defRPr>
            </a:lvl2pPr>
            <a:lvl3pPr marL="0" marR="0" indent="0" algn="l" defTabSz="2438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it-IT" sz="3200" b="0" i="0" u="none" strike="noStrike" cap="none" spc="0" baseline="0" dirty="0" smtClean="0">
                <a:solidFill>
                  <a:srgbClr val="535353"/>
                </a:solidFill>
                <a:uFillTx/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Century Gothic"/>
              </a:defRPr>
            </a:lvl3pPr>
            <a:lvl4pPr marL="0" marR="0" indent="0" algn="l" defTabSz="2438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it-IT" sz="3200" b="0" i="0" u="none" strike="noStrike" cap="none" spc="0" baseline="0" dirty="0" smtClean="0">
                <a:solidFill>
                  <a:srgbClr val="535353"/>
                </a:solidFill>
                <a:uFillTx/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Century Gothic"/>
              </a:defRPr>
            </a:lvl4pPr>
            <a:lvl5pPr marL="0" marR="0" indent="0" algn="l" defTabSz="2438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it-IT" sz="3200" b="0" i="0" u="none" strike="noStrike" cap="none" spc="0" baseline="0" dirty="0">
                <a:solidFill>
                  <a:srgbClr val="535353"/>
                </a:solidFill>
                <a:uFillTx/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Century Gothic"/>
              </a:defRPr>
            </a:lvl5pPr>
            <a:lvl6pPr marL="26416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0988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5560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0132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algn="l" hangingPunct="1">
              <a:spcBef>
                <a:spcPts val="0"/>
              </a:spcBef>
            </a:pPr>
            <a:endParaRPr lang="it-IT" sz="1800" noProof="1">
              <a:solidFill>
                <a:srgbClr val="3F3F3E"/>
              </a:solidFill>
            </a:endParaRPr>
          </a:p>
        </p:txBody>
      </p:sp>
      <p:sp>
        <p:nvSpPr>
          <p:cNvPr id="13" name="Titolo 4">
            <a:extLst>
              <a:ext uri="{FF2B5EF4-FFF2-40B4-BE49-F238E27FC236}">
                <a16:creationId xmlns:a16="http://schemas.microsoft.com/office/drawing/2014/main" id="{4EC215C3-9FAD-4826-8367-10B82D65F76C}"/>
              </a:ext>
            </a:extLst>
          </p:cNvPr>
          <p:cNvSpPr txBox="1">
            <a:spLocks/>
          </p:cNvSpPr>
          <p:nvPr/>
        </p:nvSpPr>
        <p:spPr>
          <a:xfrm>
            <a:off x="288284" y="274509"/>
            <a:ext cx="7956123" cy="596052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 anchorCtr="0"/>
          <a:lstStyle>
            <a:lvl1pPr marL="0" marR="0" indent="0" algn="l" defTabSz="2438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1" i="0" u="none" strike="noStrike" cap="none" spc="-715" baseline="0">
                <a:solidFill>
                  <a:srgbClr val="099683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hangingPunct="1"/>
            <a:r>
              <a:rPr lang="it-IT" sz="3750" spc="-113" noProof="1">
                <a:latin typeface="Arial" panose="020B0604020202020204" pitchFamily="34" charset="0"/>
                <a:cs typeface="Arial" panose="020B0604020202020204" pitchFamily="34" charset="0"/>
              </a:rPr>
              <a:t>Zatłaczanie biometanu do sieci gazu</a:t>
            </a:r>
          </a:p>
        </p:txBody>
      </p:sp>
      <p:pic>
        <p:nvPicPr>
          <p:cNvPr id="25" name="Immagine 24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82A5D2C0-7FE1-4188-B49D-D7D00FEA38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813" y="1623670"/>
            <a:ext cx="1584176" cy="391840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AADE92F4-353D-4A20-B6C6-8A121100C6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284" y="1452091"/>
            <a:ext cx="3275409" cy="3275409"/>
          </a:xfrm>
          <a:prstGeom prst="rect">
            <a:avLst/>
          </a:prstGeom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13691B1F-8125-4349-AC13-AA3D0AEDA5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0781067"/>
              </p:ext>
            </p:extLst>
          </p:nvPr>
        </p:nvGraphicFramePr>
        <p:xfrm>
          <a:off x="3747074" y="2398021"/>
          <a:ext cx="4414724" cy="2470969"/>
        </p:xfrm>
        <a:graphic>
          <a:graphicData uri="http://schemas.openxmlformats.org/drawingml/2006/table">
            <a:tbl>
              <a:tblPr/>
              <a:tblGrid>
                <a:gridCol w="4206444">
                  <a:extLst>
                    <a:ext uri="{9D8B030D-6E8A-4147-A177-3AD203B41FA5}">
                      <a16:colId xmlns:a16="http://schemas.microsoft.com/office/drawing/2014/main" val="6272255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570739600"/>
                    </a:ext>
                  </a:extLst>
                </a:gridCol>
              </a:tblGrid>
              <a:tr h="2470969">
                <a:tc>
                  <a:txBody>
                    <a:bodyPr/>
                    <a:lstStyle/>
                    <a:p>
                      <a:endParaRPr lang="pl-PL" dirty="0">
                        <a:effectLst/>
                      </a:endParaRPr>
                    </a:p>
                  </a:txBody>
                  <a:tcPr marT="571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pl-PL" dirty="0">
                        <a:effectLst/>
                      </a:endParaRPr>
                    </a:p>
                  </a:txBody>
                  <a:tcPr marT="571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5856575"/>
                  </a:ext>
                </a:extLst>
              </a:tr>
            </a:tbl>
          </a:graphicData>
        </a:graphic>
      </p:graphicFrame>
      <p:sp>
        <p:nvSpPr>
          <p:cNvPr id="5" name="Rectangle 2">
            <a:extLst>
              <a:ext uri="{FF2B5EF4-FFF2-40B4-BE49-F238E27FC236}">
                <a16:creationId xmlns:a16="http://schemas.microsoft.com/office/drawing/2014/main" id="{972E9284-3AD2-E845-9E37-0E89815C44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4813" y="2352712"/>
            <a:ext cx="4234820" cy="23071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92046" rIns="0" bIns="-9204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rgbClr val="3F3F3E"/>
                </a:solidFill>
                <a:effectLst/>
                <a:latin typeface="Arial" panose="020B0604020202020204" pitchFamily="34" charset="0"/>
                <a:ea typeface="inherit"/>
                <a:cs typeface="Arial" panose="020B0604020202020204" pitchFamily="34" charset="0"/>
              </a:rPr>
              <a:t>Wraz z wtryskiem </a:t>
            </a:r>
            <a:r>
              <a:rPr kumimoji="0" lang="pl-PL" altLang="pl-PL" sz="1800" b="0" i="0" u="none" strike="noStrike" cap="none" normalizeH="0" baseline="0" dirty="0" err="1">
                <a:ln>
                  <a:noFill/>
                </a:ln>
                <a:solidFill>
                  <a:srgbClr val="3F3F3E"/>
                </a:solidFill>
                <a:effectLst/>
                <a:latin typeface="Arial" panose="020B0604020202020204" pitchFamily="34" charset="0"/>
                <a:ea typeface="inherit"/>
                <a:cs typeface="Arial" panose="020B0604020202020204" pitchFamily="34" charset="0"/>
              </a:rPr>
              <a:t>biometanu</a:t>
            </a:r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rgbClr val="3F3F3E"/>
                </a:solidFill>
                <a:effectLst/>
                <a:latin typeface="Arial" panose="020B0604020202020204" pitchFamily="34" charset="0"/>
                <a:ea typeface="inherit"/>
                <a:cs typeface="Arial" panose="020B0604020202020204" pitchFamily="34" charset="0"/>
              </a:rPr>
              <a:t> do sieci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rgbClr val="3F3F3E"/>
                </a:solidFill>
                <a:effectLst/>
                <a:latin typeface="Arial" panose="020B0604020202020204" pitchFamily="34" charset="0"/>
                <a:ea typeface="inherit"/>
                <a:cs typeface="Arial" panose="020B0604020202020204" pitchFamily="34" charset="0"/>
              </a:rPr>
              <a:t>poprzez system </a:t>
            </a:r>
            <a:r>
              <a:rPr kumimoji="0" lang="pl-PL" altLang="pl-PL" sz="1800" b="1" i="0" u="none" strike="noStrike" cap="none" normalizeH="0" baseline="0" dirty="0" err="1">
                <a:ln>
                  <a:noFill/>
                </a:ln>
                <a:solidFill>
                  <a:srgbClr val="3F3F3E"/>
                </a:solidFill>
                <a:effectLst/>
                <a:latin typeface="Arial" panose="020B0604020202020204" pitchFamily="34" charset="0"/>
                <a:ea typeface="inherit"/>
                <a:cs typeface="Arial" panose="020B0604020202020204" pitchFamily="34" charset="0"/>
              </a:rPr>
              <a:t>FioGrid</a:t>
            </a:r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rgbClr val="3F3F3E"/>
                </a:solidFill>
                <a:effectLst/>
                <a:latin typeface="Arial" panose="020B0604020202020204" pitchFamily="34" charset="0"/>
                <a:ea typeface="inherit"/>
                <a:cs typeface="Arial" panose="020B0604020202020204" pitchFamily="34" charset="0"/>
              </a:rPr>
              <a:t> nabiera on innego charakteru: staje się </a:t>
            </a:r>
            <a:r>
              <a:rPr kumimoji="0" lang="pl-PL" altLang="pl-PL" sz="1800" b="1" i="0" u="none" strike="noStrike" cap="none" normalizeH="0" baseline="0" dirty="0">
                <a:ln>
                  <a:noFill/>
                </a:ln>
                <a:solidFill>
                  <a:srgbClr val="3F3F3E"/>
                </a:solidFill>
                <a:effectLst/>
                <a:latin typeface="Arial" panose="020B0604020202020204" pitchFamily="34" charset="0"/>
                <a:ea typeface="inherit"/>
                <a:cs typeface="Arial" panose="020B0604020202020204" pitchFamily="34" charset="0"/>
              </a:rPr>
              <a:t>odnawialny</a:t>
            </a:r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rgbClr val="3F3F3E"/>
                </a:solidFill>
                <a:effectLst/>
                <a:latin typeface="Arial" panose="020B0604020202020204" pitchFamily="34" charset="0"/>
                <a:ea typeface="inherit"/>
                <a:cs typeface="Arial" panose="020B0604020202020204" pitchFamily="34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rgbClr val="3F3F3E"/>
                </a:solidFill>
                <a:effectLst/>
                <a:latin typeface="Arial" panose="020B0604020202020204" pitchFamily="34" charset="0"/>
                <a:ea typeface="inherit"/>
                <a:cs typeface="Arial" panose="020B0604020202020204" pitchFamily="34" charset="0"/>
              </a:rPr>
              <a:t>Aby tak się stało, </a:t>
            </a:r>
            <a:r>
              <a:rPr kumimoji="0" lang="pl-PL" altLang="pl-PL" sz="1800" b="0" i="0" u="none" strike="noStrike" cap="none" normalizeH="0" baseline="0" dirty="0" err="1">
                <a:ln>
                  <a:noFill/>
                </a:ln>
                <a:solidFill>
                  <a:srgbClr val="3F3F3E"/>
                </a:solidFill>
                <a:effectLst/>
                <a:latin typeface="Arial" panose="020B0604020202020204" pitchFamily="34" charset="0"/>
                <a:ea typeface="inherit"/>
                <a:cs typeface="Arial" panose="020B0604020202020204" pitchFamily="34" charset="0"/>
              </a:rPr>
              <a:t>biometan</a:t>
            </a:r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rgbClr val="3F3F3E"/>
                </a:solidFill>
                <a:effectLst/>
                <a:latin typeface="Arial" panose="020B0604020202020204" pitchFamily="34" charset="0"/>
                <a:ea typeface="inherit"/>
                <a:cs typeface="Arial" panose="020B0604020202020204" pitchFamily="34" charset="0"/>
              </a:rPr>
              <a:t> musi przejść przez </a:t>
            </a:r>
            <a:r>
              <a:rPr kumimoji="0" lang="pl-PL" altLang="pl-PL" sz="1800" b="1" i="0" u="none" strike="noStrike" cap="none" normalizeH="0" baseline="0" dirty="0">
                <a:ln>
                  <a:noFill/>
                </a:ln>
                <a:solidFill>
                  <a:srgbClr val="3F3F3E"/>
                </a:solidFill>
                <a:effectLst/>
                <a:latin typeface="Arial" panose="020B0604020202020204" pitchFamily="34" charset="0"/>
                <a:ea typeface="inherit"/>
                <a:cs typeface="Arial" panose="020B0604020202020204" pitchFamily="34" charset="0"/>
              </a:rPr>
              <a:t>sprawdzenie jakość, pomiar, kompresję lub regulację i ewentualne nawonienie</a:t>
            </a:r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rgbClr val="3F3F3E"/>
                </a:solidFill>
                <a:effectLst/>
                <a:latin typeface="Arial" panose="020B0604020202020204" pitchFamily="34" charset="0"/>
                <a:ea typeface="inherit"/>
                <a:cs typeface="Arial" panose="020B0604020202020204" pitchFamily="34" charset="0"/>
              </a:rPr>
              <a:t>, zanim zostanie wprowadzony do sieci.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rgbClr val="3F3F3E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rgbClr val="3F3F3E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31654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74;p6">
            <a:extLst>
              <a:ext uri="{FF2B5EF4-FFF2-40B4-BE49-F238E27FC236}">
                <a16:creationId xmlns:a16="http://schemas.microsoft.com/office/drawing/2014/main" id="{F5DFC1A8-1B36-1942-AE38-14080058BC9C}"/>
              </a:ext>
            </a:extLst>
          </p:cNvPr>
          <p:cNvSpPr/>
          <p:nvPr/>
        </p:nvSpPr>
        <p:spPr>
          <a:xfrm rot="5400000" flipV="1">
            <a:off x="1544879" y="2070480"/>
            <a:ext cx="1877779" cy="0"/>
          </a:xfrm>
          <a:prstGeom prst="line">
            <a:avLst/>
          </a:prstGeom>
          <a:ln w="22225">
            <a:solidFill>
              <a:schemeClr val="accent1">
                <a:hueOff val="275567"/>
                <a:satOff val="25859"/>
                <a:lumOff val="-7843"/>
              </a:schemeClr>
            </a:solidFill>
          </a:ln>
        </p:spPr>
        <p:txBody>
          <a:bodyPr lIns="45720" tIns="45720" rIns="45720" bIns="45720"/>
          <a:lstStyle/>
          <a:p>
            <a:pPr defTabSz="914400">
              <a:lnSpc>
                <a:spcPct val="115000"/>
              </a:lnSpc>
              <a:defRPr sz="3200">
                <a:solidFill>
                  <a:srgbClr val="53535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1200"/>
          </a:p>
        </p:txBody>
      </p:sp>
      <p:sp>
        <p:nvSpPr>
          <p:cNvPr id="14" name="Segnaposto testo 13">
            <a:extLst>
              <a:ext uri="{FF2B5EF4-FFF2-40B4-BE49-F238E27FC236}">
                <a16:creationId xmlns:a16="http://schemas.microsoft.com/office/drawing/2014/main" id="{605A2238-922E-A448-B9A5-E295D73424A4}"/>
              </a:ext>
            </a:extLst>
          </p:cNvPr>
          <p:cNvSpPr txBox="1">
            <a:spLocks/>
          </p:cNvSpPr>
          <p:nvPr/>
        </p:nvSpPr>
        <p:spPr>
          <a:xfrm>
            <a:off x="2561480" y="1003863"/>
            <a:ext cx="5538912" cy="1225268"/>
          </a:xfrm>
          <a:prstGeom prst="rect">
            <a:avLst/>
          </a:prstGeom>
        </p:spPr>
        <p:txBody>
          <a:bodyPr/>
          <a:lstStyle>
            <a:lvl1pPr marL="0" marR="0" indent="0" algn="r" defTabSz="1828781" rtl="0" latinLnBrk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it-IT" sz="3200" b="0" i="0" u="none" strike="noStrike" cap="none" spc="0" baseline="0" dirty="0" smtClean="0">
                <a:solidFill>
                  <a:srgbClr val="535353"/>
                </a:solidFill>
                <a:uFillTx/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Century Gothic"/>
              </a:defRPr>
            </a:lvl1pPr>
            <a:lvl2pPr marL="0" marR="0" indent="0" algn="l" defTabSz="2438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it-IT" sz="3200" b="0" i="0" u="none" strike="noStrike" cap="none" spc="0" baseline="0" dirty="0" smtClean="0">
                <a:solidFill>
                  <a:srgbClr val="535353"/>
                </a:solidFill>
                <a:uFillTx/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Century Gothic"/>
              </a:defRPr>
            </a:lvl2pPr>
            <a:lvl3pPr marL="0" marR="0" indent="0" algn="l" defTabSz="2438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it-IT" sz="3200" b="0" i="0" u="none" strike="noStrike" cap="none" spc="0" baseline="0" dirty="0" smtClean="0">
                <a:solidFill>
                  <a:srgbClr val="535353"/>
                </a:solidFill>
                <a:uFillTx/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Century Gothic"/>
              </a:defRPr>
            </a:lvl3pPr>
            <a:lvl4pPr marL="0" marR="0" indent="0" algn="l" defTabSz="2438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it-IT" sz="3200" b="0" i="0" u="none" strike="noStrike" cap="none" spc="0" baseline="0" dirty="0" smtClean="0">
                <a:solidFill>
                  <a:srgbClr val="535353"/>
                </a:solidFill>
                <a:uFillTx/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Century Gothic"/>
              </a:defRPr>
            </a:lvl4pPr>
            <a:lvl5pPr marL="0" marR="0" indent="0" algn="l" defTabSz="2438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it-IT" sz="3200" b="0" i="0" u="none" strike="noStrike" cap="none" spc="0" baseline="0" dirty="0">
                <a:solidFill>
                  <a:srgbClr val="535353"/>
                </a:solidFill>
                <a:uFillTx/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Century Gothic"/>
              </a:defRPr>
            </a:lvl5pPr>
            <a:lvl6pPr marL="26416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0988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5560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0132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algn="l" hangingPunct="1">
              <a:spcBef>
                <a:spcPts val="0"/>
              </a:spcBef>
            </a:pPr>
            <a:r>
              <a:rPr lang="pl-PL" sz="1800" dirty="0">
                <a:solidFill>
                  <a:srgbClr val="3F3F3E"/>
                </a:solidFill>
              </a:rPr>
              <a:t>Od przetwarzania surowego biogazu po wprowadzanie </a:t>
            </a:r>
            <a:r>
              <a:rPr lang="pl-PL" sz="1800" dirty="0" err="1">
                <a:solidFill>
                  <a:srgbClr val="3F3F3E"/>
                </a:solidFill>
              </a:rPr>
              <a:t>biometanu</a:t>
            </a:r>
            <a:r>
              <a:rPr lang="pl-PL" sz="1800" dirty="0">
                <a:solidFill>
                  <a:srgbClr val="3F3F3E"/>
                </a:solidFill>
              </a:rPr>
              <a:t> do sieci, zapewniamy</a:t>
            </a:r>
            <a:r>
              <a:rPr lang="pl-PL" sz="1800" b="1" dirty="0">
                <a:solidFill>
                  <a:srgbClr val="3F3F3E"/>
                </a:solidFill>
              </a:rPr>
              <a:t> zintegrowane i indywidualnie dostosowane rozwiązania w zakresie uzdatniania i zatłaczania</a:t>
            </a:r>
            <a:r>
              <a:rPr lang="pl-PL" sz="1800" dirty="0">
                <a:solidFill>
                  <a:srgbClr val="3F3F3E"/>
                </a:solidFill>
              </a:rPr>
              <a:t>.</a:t>
            </a:r>
            <a:endParaRPr lang="it-IT" sz="1800" noProof="1">
              <a:solidFill>
                <a:srgbClr val="3F3F3E"/>
              </a:solidFill>
            </a:endParaRPr>
          </a:p>
        </p:txBody>
      </p:sp>
      <p:sp>
        <p:nvSpPr>
          <p:cNvPr id="17" name="Titolo 4">
            <a:extLst>
              <a:ext uri="{FF2B5EF4-FFF2-40B4-BE49-F238E27FC236}">
                <a16:creationId xmlns:a16="http://schemas.microsoft.com/office/drawing/2014/main" id="{5D837599-97FB-43C1-A0BB-5EB91EEA9662}"/>
              </a:ext>
            </a:extLst>
          </p:cNvPr>
          <p:cNvSpPr txBox="1">
            <a:spLocks/>
          </p:cNvSpPr>
          <p:nvPr/>
        </p:nvSpPr>
        <p:spPr>
          <a:xfrm>
            <a:off x="288285" y="274509"/>
            <a:ext cx="6849000" cy="596052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 anchorCtr="0"/>
          <a:lstStyle>
            <a:lvl1pPr marL="0" marR="0" indent="0" algn="l" defTabSz="2438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1" i="0" u="none" strike="noStrike" cap="none" spc="-715" baseline="0">
                <a:solidFill>
                  <a:srgbClr val="099683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hangingPunct="1"/>
            <a:r>
              <a:rPr lang="it-IT" sz="3750" spc="-113" noProof="1">
                <a:latin typeface="Arial" panose="020B0604020202020204" pitchFamily="34" charset="0"/>
                <a:cs typeface="Arial" panose="020B0604020202020204" pitchFamily="34" charset="0"/>
              </a:rPr>
              <a:t>Zintegrowane rozwiązanie PF</a:t>
            </a:r>
          </a:p>
        </p:txBody>
      </p:sp>
      <p:pic>
        <p:nvPicPr>
          <p:cNvPr id="5" name="Immagine 4" descr="Immagine che contiene LEGO, giocattolo&#10;&#10;Descrizione generata automaticamente">
            <a:extLst>
              <a:ext uri="{FF2B5EF4-FFF2-40B4-BE49-F238E27FC236}">
                <a16:creationId xmlns:a16="http://schemas.microsoft.com/office/drawing/2014/main" id="{20C08D12-5C29-4923-A752-56B3AF032C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29131"/>
            <a:ext cx="6532121" cy="291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321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74;p6">
            <a:extLst>
              <a:ext uri="{FF2B5EF4-FFF2-40B4-BE49-F238E27FC236}">
                <a16:creationId xmlns:a16="http://schemas.microsoft.com/office/drawing/2014/main" id="{2F2A0FC8-F329-4876-B9F7-85D3C94F7553}"/>
              </a:ext>
            </a:extLst>
          </p:cNvPr>
          <p:cNvSpPr/>
          <p:nvPr/>
        </p:nvSpPr>
        <p:spPr>
          <a:xfrm rot="5400000" flipV="1">
            <a:off x="32711" y="2317189"/>
            <a:ext cx="1877779" cy="0"/>
          </a:xfrm>
          <a:prstGeom prst="line">
            <a:avLst/>
          </a:prstGeom>
          <a:ln w="22225">
            <a:solidFill>
              <a:schemeClr val="accent1">
                <a:hueOff val="275567"/>
                <a:satOff val="25859"/>
                <a:lumOff val="-7843"/>
              </a:schemeClr>
            </a:solidFill>
          </a:ln>
        </p:spPr>
        <p:txBody>
          <a:bodyPr lIns="45720" tIns="45720" rIns="45720" bIns="45720"/>
          <a:lstStyle/>
          <a:p>
            <a:pPr defTabSz="914400">
              <a:lnSpc>
                <a:spcPct val="115000"/>
              </a:lnSpc>
              <a:defRPr sz="3200">
                <a:solidFill>
                  <a:srgbClr val="53535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1200"/>
          </a:p>
        </p:txBody>
      </p:sp>
      <p:sp>
        <p:nvSpPr>
          <p:cNvPr id="7" name="Titolo 4">
            <a:extLst>
              <a:ext uri="{FF2B5EF4-FFF2-40B4-BE49-F238E27FC236}">
                <a16:creationId xmlns:a16="http://schemas.microsoft.com/office/drawing/2014/main" id="{6FE49AE9-46A4-4223-9578-BE7159477E8F}"/>
              </a:ext>
            </a:extLst>
          </p:cNvPr>
          <p:cNvSpPr txBox="1">
            <a:spLocks/>
          </p:cNvSpPr>
          <p:nvPr/>
        </p:nvSpPr>
        <p:spPr>
          <a:xfrm>
            <a:off x="288284" y="274509"/>
            <a:ext cx="7956123" cy="596052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 anchorCtr="0"/>
          <a:lstStyle>
            <a:lvl1pPr marL="0" marR="0" indent="0" algn="l" defTabSz="2438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1" i="0" u="none" strike="noStrike" cap="none" spc="-715" baseline="0">
                <a:solidFill>
                  <a:srgbClr val="099683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hangingPunct="1"/>
            <a:r>
              <a:rPr lang="it-IT" sz="3750" spc="-113" noProof="1">
                <a:latin typeface="Arial" panose="020B0604020202020204" pitchFamily="34" charset="0"/>
                <a:cs typeface="Arial" panose="020B0604020202020204" pitchFamily="34" charset="0"/>
              </a:rPr>
              <a:t>Studium przypadku - Projekt SMAT</a:t>
            </a: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170CBA40-14D1-4261-BDE0-4AEB3805B228}"/>
              </a:ext>
            </a:extLst>
          </p:cNvPr>
          <p:cNvCxnSpPr>
            <a:cxnSpLocks/>
          </p:cNvCxnSpPr>
          <p:nvPr/>
        </p:nvCxnSpPr>
        <p:spPr>
          <a:xfrm>
            <a:off x="9022204" y="4031989"/>
            <a:ext cx="0" cy="784713"/>
          </a:xfrm>
          <a:prstGeom prst="line">
            <a:avLst/>
          </a:prstGeom>
          <a:noFill/>
          <a:ln w="20320" cap="flat">
            <a:solidFill>
              <a:srgbClr val="06978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8" name="Immagine 7">
            <a:extLst>
              <a:ext uri="{FF2B5EF4-FFF2-40B4-BE49-F238E27FC236}">
                <a16:creationId xmlns:a16="http://schemas.microsoft.com/office/drawing/2014/main" id="{7B2851DA-8A3F-45C3-AA1C-B958FEB910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80" t="9466" b="15703"/>
          <a:stretch/>
        </p:blipFill>
        <p:spPr>
          <a:xfrm>
            <a:off x="4882" y="2643758"/>
            <a:ext cx="6143230" cy="2499742"/>
          </a:xfrm>
          <a:prstGeom prst="rect">
            <a:avLst/>
          </a:prstGeom>
        </p:spPr>
      </p:pic>
      <p:sp>
        <p:nvSpPr>
          <p:cNvPr id="10" name="Segnaposto testo 13">
            <a:extLst>
              <a:ext uri="{FF2B5EF4-FFF2-40B4-BE49-F238E27FC236}">
                <a16:creationId xmlns:a16="http://schemas.microsoft.com/office/drawing/2014/main" id="{70D7A144-E7B2-4391-B53D-1A061C528E90}"/>
              </a:ext>
            </a:extLst>
          </p:cNvPr>
          <p:cNvSpPr txBox="1">
            <a:spLocks/>
          </p:cNvSpPr>
          <p:nvPr/>
        </p:nvSpPr>
        <p:spPr>
          <a:xfrm>
            <a:off x="1043607" y="1275606"/>
            <a:ext cx="7848859" cy="1224136"/>
          </a:xfrm>
          <a:prstGeom prst="rect">
            <a:avLst/>
          </a:prstGeom>
        </p:spPr>
        <p:txBody>
          <a:bodyPr/>
          <a:lstStyle>
            <a:lvl1pPr marL="0" marR="0" indent="0" algn="r" defTabSz="1828781" rtl="0" latinLnBrk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it-IT" sz="3200" b="0" i="0" u="none" strike="noStrike" cap="none" spc="0" baseline="0" dirty="0" smtClean="0">
                <a:solidFill>
                  <a:srgbClr val="535353"/>
                </a:solidFill>
                <a:uFillTx/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Century Gothic"/>
              </a:defRPr>
            </a:lvl1pPr>
            <a:lvl2pPr marL="0" marR="0" indent="0" algn="l" defTabSz="2438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it-IT" sz="3200" b="0" i="0" u="none" strike="noStrike" cap="none" spc="0" baseline="0" dirty="0" smtClean="0">
                <a:solidFill>
                  <a:srgbClr val="535353"/>
                </a:solidFill>
                <a:uFillTx/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Century Gothic"/>
              </a:defRPr>
            </a:lvl2pPr>
            <a:lvl3pPr marL="0" marR="0" indent="0" algn="l" defTabSz="2438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it-IT" sz="3200" b="0" i="0" u="none" strike="noStrike" cap="none" spc="0" baseline="0" dirty="0" smtClean="0">
                <a:solidFill>
                  <a:srgbClr val="535353"/>
                </a:solidFill>
                <a:uFillTx/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Century Gothic"/>
              </a:defRPr>
            </a:lvl3pPr>
            <a:lvl4pPr marL="0" marR="0" indent="0" algn="l" defTabSz="2438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it-IT" sz="3200" b="0" i="0" u="none" strike="noStrike" cap="none" spc="0" baseline="0" dirty="0" smtClean="0">
                <a:solidFill>
                  <a:srgbClr val="535353"/>
                </a:solidFill>
                <a:uFillTx/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Century Gothic"/>
              </a:defRPr>
            </a:lvl4pPr>
            <a:lvl5pPr marL="0" marR="0" indent="0" algn="l" defTabSz="2438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it-IT" sz="3200" b="0" i="0" u="none" strike="noStrike" cap="none" spc="0" baseline="0" dirty="0">
                <a:solidFill>
                  <a:srgbClr val="535353"/>
                </a:solidFill>
                <a:uFillTx/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Century Gothic"/>
              </a:defRPr>
            </a:lvl5pPr>
            <a:lvl6pPr marL="26416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0988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5560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0132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algn="l"/>
            <a:r>
              <a:rPr lang="pl-PL" sz="1800" dirty="0">
                <a:solidFill>
                  <a:srgbClr val="3F3F3E"/>
                </a:solidFill>
              </a:rPr>
              <a:t>Centrum oczyszczania ścieków Grupy SMAT w </a:t>
            </a:r>
            <a:r>
              <a:rPr lang="pl-PL" sz="1800" b="1" dirty="0" err="1">
                <a:solidFill>
                  <a:srgbClr val="3F3F3E"/>
                </a:solidFill>
              </a:rPr>
              <a:t>Castiglione</a:t>
            </a:r>
            <a:r>
              <a:rPr lang="pl-PL" sz="1800" b="1" dirty="0">
                <a:solidFill>
                  <a:srgbClr val="3F3F3E"/>
                </a:solidFill>
              </a:rPr>
              <a:t> </a:t>
            </a:r>
            <a:r>
              <a:rPr lang="pl-PL" sz="1800" b="1" dirty="0" err="1">
                <a:solidFill>
                  <a:srgbClr val="3F3F3E"/>
                </a:solidFill>
              </a:rPr>
              <a:t>Torinese</a:t>
            </a:r>
            <a:r>
              <a:rPr lang="pl-PL" sz="1800" b="1" dirty="0">
                <a:solidFill>
                  <a:srgbClr val="3F3F3E"/>
                </a:solidFill>
              </a:rPr>
              <a:t> (TO) </a:t>
            </a:r>
            <a:r>
              <a:rPr lang="pl-PL" sz="1800" dirty="0">
                <a:solidFill>
                  <a:srgbClr val="3F3F3E"/>
                </a:solidFill>
              </a:rPr>
              <a:t>jest największą chemiczną, fizyczną i biologiczną oczyszczalnią ścieków we Włoszech, o maksymalnym potencjale </a:t>
            </a:r>
            <a:r>
              <a:rPr lang="pl-PL" sz="1800" b="1" dirty="0">
                <a:solidFill>
                  <a:srgbClr val="3F3F3E"/>
                </a:solidFill>
              </a:rPr>
              <a:t>3 800 000 </a:t>
            </a:r>
            <a:r>
              <a:rPr lang="pl-PL" sz="1800" dirty="0">
                <a:solidFill>
                  <a:srgbClr val="3F3F3E"/>
                </a:solidFill>
              </a:rPr>
              <a:t>równoważnych mieszkańców i średnim dziennym natężeniu przepływu około </a:t>
            </a:r>
            <a:r>
              <a:rPr lang="pl-PL" sz="1800" b="1" dirty="0">
                <a:solidFill>
                  <a:srgbClr val="3F3F3E"/>
                </a:solidFill>
              </a:rPr>
              <a:t>600 000 m3</a:t>
            </a:r>
            <a:r>
              <a:rPr lang="pl-PL" sz="1800" dirty="0">
                <a:solidFill>
                  <a:srgbClr val="3F3F3E"/>
                </a:solidFill>
              </a:rPr>
              <a:t>. </a:t>
            </a:r>
            <a:endParaRPr lang="it-IT" sz="1800" noProof="1">
              <a:solidFill>
                <a:srgbClr val="3F3F3E"/>
              </a:solidFill>
            </a:endParaRPr>
          </a:p>
        </p:txBody>
      </p:sp>
      <p:pic>
        <p:nvPicPr>
          <p:cNvPr id="12" name="Immagine 11" descr="Immagine che contiene testo&#10;&#10;Descrizione generata automaticamente">
            <a:extLst>
              <a:ext uri="{FF2B5EF4-FFF2-40B4-BE49-F238E27FC236}">
                <a16:creationId xmlns:a16="http://schemas.microsoft.com/office/drawing/2014/main" id="{DE6670E1-BCDE-4363-9E82-52BD010E6C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1" b="12768"/>
          <a:stretch/>
        </p:blipFill>
        <p:spPr>
          <a:xfrm>
            <a:off x="6491214" y="2643758"/>
            <a:ext cx="1981660" cy="235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27286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4;p6">
            <a:extLst>
              <a:ext uri="{FF2B5EF4-FFF2-40B4-BE49-F238E27FC236}">
                <a16:creationId xmlns:a16="http://schemas.microsoft.com/office/drawing/2014/main" id="{488D2B9C-FE14-48B6-B296-5D9644388943}"/>
              </a:ext>
            </a:extLst>
          </p:cNvPr>
          <p:cNvSpPr/>
          <p:nvPr/>
        </p:nvSpPr>
        <p:spPr>
          <a:xfrm>
            <a:off x="2915816" y="1713191"/>
            <a:ext cx="4680000" cy="0"/>
          </a:xfrm>
          <a:prstGeom prst="line">
            <a:avLst/>
          </a:prstGeom>
          <a:ln w="22225">
            <a:solidFill>
              <a:srgbClr val="099683"/>
            </a:solidFill>
          </a:ln>
        </p:spPr>
        <p:txBody>
          <a:bodyPr lIns="45720" tIns="45720" rIns="45720" bIns="45720"/>
          <a:lstStyle/>
          <a:p>
            <a:pPr defTabSz="914400">
              <a:lnSpc>
                <a:spcPct val="115000"/>
              </a:lnSpc>
              <a:defRPr sz="3200">
                <a:solidFill>
                  <a:srgbClr val="53535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1200"/>
          </a:p>
        </p:txBody>
      </p:sp>
      <p:sp>
        <p:nvSpPr>
          <p:cNvPr id="7" name="Titolo 4">
            <a:extLst>
              <a:ext uri="{FF2B5EF4-FFF2-40B4-BE49-F238E27FC236}">
                <a16:creationId xmlns:a16="http://schemas.microsoft.com/office/drawing/2014/main" id="{6FE49AE9-46A4-4223-9578-BE7159477E8F}"/>
              </a:ext>
            </a:extLst>
          </p:cNvPr>
          <p:cNvSpPr txBox="1">
            <a:spLocks/>
          </p:cNvSpPr>
          <p:nvPr/>
        </p:nvSpPr>
        <p:spPr>
          <a:xfrm>
            <a:off x="288284" y="274509"/>
            <a:ext cx="7956123" cy="596052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 anchorCtr="0"/>
          <a:lstStyle>
            <a:lvl1pPr marL="0" marR="0" indent="0" algn="l" defTabSz="2438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1" i="0" u="none" strike="noStrike" cap="none" spc="-715" baseline="0">
                <a:solidFill>
                  <a:srgbClr val="099683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indent="0" algn="l" defTabSz="182878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-335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hangingPunct="1"/>
            <a:r>
              <a:rPr lang="it-IT" sz="3750" spc="-113" noProof="1">
                <a:latin typeface="Arial" panose="020B0604020202020204" pitchFamily="34" charset="0"/>
                <a:cs typeface="Arial" panose="020B0604020202020204" pitchFamily="34" charset="0"/>
              </a:rPr>
              <a:t>Studium przypadku - Projekt SMAT</a:t>
            </a: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170CBA40-14D1-4261-BDE0-4AEB3805B228}"/>
              </a:ext>
            </a:extLst>
          </p:cNvPr>
          <p:cNvCxnSpPr>
            <a:cxnSpLocks/>
          </p:cNvCxnSpPr>
          <p:nvPr/>
        </p:nvCxnSpPr>
        <p:spPr>
          <a:xfrm>
            <a:off x="9022204" y="4031989"/>
            <a:ext cx="0" cy="784713"/>
          </a:xfrm>
          <a:prstGeom prst="line">
            <a:avLst/>
          </a:prstGeom>
          <a:noFill/>
          <a:ln w="20320" cap="flat">
            <a:solidFill>
              <a:srgbClr val="06978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Rettangolo 4">
            <a:extLst>
              <a:ext uri="{FF2B5EF4-FFF2-40B4-BE49-F238E27FC236}">
                <a16:creationId xmlns:a16="http://schemas.microsoft.com/office/drawing/2014/main" id="{6B84A2B5-C2BF-4B33-B987-209870D72644}"/>
              </a:ext>
            </a:extLst>
          </p:cNvPr>
          <p:cNvSpPr/>
          <p:nvPr/>
        </p:nvSpPr>
        <p:spPr>
          <a:xfrm>
            <a:off x="1043608" y="1332450"/>
            <a:ext cx="3168000" cy="3168352"/>
          </a:xfrm>
          <a:prstGeom prst="rect">
            <a:avLst/>
          </a:prstGeom>
          <a:noFill/>
          <a:ln w="22225">
            <a:solidFill>
              <a:srgbClr val="099683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endParaRPr lang="it-IT">
              <a:solidFill>
                <a:srgbClr val="FFFFFF"/>
              </a:solidFill>
              <a:latin typeface="Code Pro Bold LC"/>
              <a:ea typeface="Code Pro Bold LC"/>
              <a:cs typeface="Code Pro Bold LC"/>
            </a:endParaRPr>
          </a:p>
        </p:txBody>
      </p:sp>
      <p:pic>
        <p:nvPicPr>
          <p:cNvPr id="6" name="Segnaposto immagine 6">
            <a:extLst>
              <a:ext uri="{FF2B5EF4-FFF2-40B4-BE49-F238E27FC236}">
                <a16:creationId xmlns:a16="http://schemas.microsoft.com/office/drawing/2014/main" id="{4204B6C9-A18B-44CF-84D9-41194A613C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8477" y="1491982"/>
            <a:ext cx="3168000" cy="3168000"/>
          </a:xfrm>
          <a:prstGeom prst="rect">
            <a:avLst/>
          </a:prstGeom>
        </p:spPr>
      </p:pic>
      <p:sp>
        <p:nvSpPr>
          <p:cNvPr id="9" name="Segnaposto testo 13">
            <a:extLst>
              <a:ext uri="{FF2B5EF4-FFF2-40B4-BE49-F238E27FC236}">
                <a16:creationId xmlns:a16="http://schemas.microsoft.com/office/drawing/2014/main" id="{F2B76B6B-EA60-417B-A2ED-2A0F86CCCEC5}"/>
              </a:ext>
            </a:extLst>
          </p:cNvPr>
          <p:cNvSpPr txBox="1">
            <a:spLocks/>
          </p:cNvSpPr>
          <p:nvPr/>
        </p:nvSpPr>
        <p:spPr>
          <a:xfrm>
            <a:off x="4644009" y="1826661"/>
            <a:ext cx="4032442" cy="3008709"/>
          </a:xfrm>
          <a:prstGeom prst="rect">
            <a:avLst/>
          </a:prstGeom>
        </p:spPr>
        <p:txBody>
          <a:bodyPr/>
          <a:lstStyle>
            <a:lvl1pPr marL="0" marR="0" indent="0" algn="l" defTabSz="1828781" rtl="0" latinLnBrk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it-IT" sz="3200" b="0" i="0" u="none" strike="noStrike" cap="none" spc="0" baseline="0" dirty="0" smtClean="0">
                <a:solidFill>
                  <a:srgbClr val="535353"/>
                </a:solidFill>
                <a:uFillTx/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Century Gothic"/>
              </a:defRPr>
            </a:lvl1pPr>
            <a:lvl2pPr marL="0" marR="0" indent="0" algn="l" defTabSz="2438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it-IT" sz="3200" b="0" i="0" u="none" strike="noStrike" cap="none" spc="0" baseline="0" dirty="0" smtClean="0">
                <a:solidFill>
                  <a:srgbClr val="535353"/>
                </a:solidFill>
                <a:uFillTx/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Century Gothic"/>
              </a:defRPr>
            </a:lvl2pPr>
            <a:lvl3pPr marL="0" marR="0" indent="0" algn="l" defTabSz="2438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it-IT" sz="3200" b="0" i="0" u="none" strike="noStrike" cap="none" spc="0" baseline="0" dirty="0" smtClean="0">
                <a:solidFill>
                  <a:srgbClr val="535353"/>
                </a:solidFill>
                <a:uFillTx/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Century Gothic"/>
              </a:defRPr>
            </a:lvl3pPr>
            <a:lvl4pPr marL="0" marR="0" indent="0" algn="l" defTabSz="2438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it-IT" sz="3200" b="0" i="0" u="none" strike="noStrike" cap="none" spc="0" baseline="0" dirty="0" smtClean="0">
                <a:solidFill>
                  <a:srgbClr val="535353"/>
                </a:solidFill>
                <a:uFillTx/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Century Gothic"/>
              </a:defRPr>
            </a:lvl4pPr>
            <a:lvl5pPr marL="0" marR="0" indent="0" algn="l" defTabSz="2438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it-IT" sz="3200" b="0" i="0" u="none" strike="noStrike" cap="none" spc="0" baseline="0" dirty="0">
                <a:solidFill>
                  <a:srgbClr val="535353"/>
                </a:solidFill>
                <a:uFillTx/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Century Gothic"/>
              </a:defRPr>
            </a:lvl5pPr>
            <a:lvl6pPr marL="26416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0988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5560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0132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hangingPunct="1">
              <a:spcBef>
                <a:spcPts val="0"/>
              </a:spcBef>
            </a:pPr>
            <a:r>
              <a:rPr lang="pl-PL" sz="1800" dirty="0">
                <a:solidFill>
                  <a:srgbClr val="3F3F3E"/>
                </a:solidFill>
              </a:rPr>
              <a:t>W lipcu 2020 roku, wraz </a:t>
            </a:r>
          </a:p>
          <a:p>
            <a:pPr hangingPunct="1">
              <a:spcBef>
                <a:spcPts val="0"/>
              </a:spcBef>
            </a:pPr>
            <a:r>
              <a:rPr lang="pl-PL" sz="1800" dirty="0">
                <a:solidFill>
                  <a:srgbClr val="3F3F3E"/>
                </a:solidFill>
              </a:rPr>
              <a:t>z zakończeniem fazy testowej </a:t>
            </a:r>
          </a:p>
          <a:p>
            <a:pPr hangingPunct="1">
              <a:spcBef>
                <a:spcPts val="0"/>
              </a:spcBef>
            </a:pPr>
            <a:r>
              <a:rPr lang="pl-PL" sz="1800" dirty="0">
                <a:solidFill>
                  <a:srgbClr val="3F3F3E"/>
                </a:solidFill>
              </a:rPr>
              <a:t>i uruchomieniem, </a:t>
            </a:r>
            <a:r>
              <a:rPr lang="pl-PL" sz="1800" b="1" dirty="0">
                <a:solidFill>
                  <a:srgbClr val="3F3F3E"/>
                </a:solidFill>
              </a:rPr>
              <a:t>Pietro Fiorentini </a:t>
            </a:r>
          </a:p>
          <a:p>
            <a:pPr hangingPunct="1">
              <a:spcBef>
                <a:spcPts val="0"/>
              </a:spcBef>
            </a:pPr>
            <a:r>
              <a:rPr lang="pl-PL" sz="1800" b="1" dirty="0">
                <a:solidFill>
                  <a:srgbClr val="3F3F3E"/>
                </a:solidFill>
              </a:rPr>
              <a:t>i </a:t>
            </a:r>
            <a:r>
              <a:rPr lang="pl-PL" sz="1800" b="1" dirty="0" err="1">
                <a:solidFill>
                  <a:srgbClr val="3F3F3E"/>
                </a:solidFill>
              </a:rPr>
              <a:t>Tonello</a:t>
            </a:r>
            <a:r>
              <a:rPr lang="pl-PL" sz="1800" b="1" dirty="0">
                <a:solidFill>
                  <a:srgbClr val="3F3F3E"/>
                </a:solidFill>
              </a:rPr>
              <a:t> Energie </a:t>
            </a:r>
            <a:r>
              <a:rPr lang="pl-PL" sz="1800" dirty="0">
                <a:solidFill>
                  <a:srgbClr val="3F3F3E"/>
                </a:solidFill>
              </a:rPr>
              <a:t>zakończyły prace przy jednym z </a:t>
            </a:r>
            <a:r>
              <a:rPr lang="pl-PL" sz="1800" b="1" dirty="0">
                <a:solidFill>
                  <a:srgbClr val="3F3F3E"/>
                </a:solidFill>
              </a:rPr>
              <a:t>najważniejszych europejskich projektów produkcji </a:t>
            </a:r>
            <a:r>
              <a:rPr lang="pl-PL" sz="1800" b="1" dirty="0" err="1">
                <a:solidFill>
                  <a:srgbClr val="3F3F3E"/>
                </a:solidFill>
              </a:rPr>
              <a:t>biometanu</a:t>
            </a:r>
            <a:r>
              <a:rPr lang="pl-PL" sz="1800" b="1" dirty="0">
                <a:solidFill>
                  <a:srgbClr val="3F3F3E"/>
                </a:solidFill>
              </a:rPr>
              <a:t> z osadów ściekowych </a:t>
            </a:r>
          </a:p>
          <a:p>
            <a:pPr hangingPunct="1">
              <a:spcBef>
                <a:spcPts val="0"/>
              </a:spcBef>
            </a:pPr>
            <a:r>
              <a:rPr lang="pl-PL" sz="1800" dirty="0">
                <a:solidFill>
                  <a:srgbClr val="3F3F3E"/>
                </a:solidFill>
              </a:rPr>
              <a:t>w centrum rekultywacji ścieków </a:t>
            </a:r>
            <a:r>
              <a:rPr lang="pl-PL" sz="1800" b="1" dirty="0">
                <a:solidFill>
                  <a:srgbClr val="3F3F3E"/>
                </a:solidFill>
              </a:rPr>
              <a:t>Grupy SMAT </a:t>
            </a:r>
            <a:r>
              <a:rPr lang="pl-PL" sz="1800" dirty="0">
                <a:solidFill>
                  <a:srgbClr val="3F3F3E"/>
                </a:solidFill>
              </a:rPr>
              <a:t>zlokalizowanym w </a:t>
            </a:r>
            <a:r>
              <a:rPr lang="pl-PL" sz="1800" dirty="0" err="1">
                <a:solidFill>
                  <a:srgbClr val="3F3F3E"/>
                </a:solidFill>
              </a:rPr>
              <a:t>Castiglione</a:t>
            </a:r>
            <a:r>
              <a:rPr lang="pl-PL" sz="1800" dirty="0">
                <a:solidFill>
                  <a:srgbClr val="3F3F3E"/>
                </a:solidFill>
              </a:rPr>
              <a:t> </a:t>
            </a:r>
            <a:r>
              <a:rPr lang="pl-PL" sz="1800" dirty="0" err="1">
                <a:solidFill>
                  <a:srgbClr val="3F3F3E"/>
                </a:solidFill>
              </a:rPr>
              <a:t>Torinese</a:t>
            </a:r>
            <a:r>
              <a:rPr lang="pl-PL" sz="1800" dirty="0">
                <a:solidFill>
                  <a:srgbClr val="3F3F3E"/>
                </a:solidFill>
              </a:rPr>
              <a:t> (TO).</a:t>
            </a:r>
            <a:endParaRPr lang="it-IT" sz="1800" noProof="1">
              <a:solidFill>
                <a:srgbClr val="3F3F3E"/>
              </a:solidFill>
            </a:endParaRPr>
          </a:p>
        </p:txBody>
      </p:sp>
      <p:sp>
        <p:nvSpPr>
          <p:cNvPr id="10" name="Segnaposto testo 2">
            <a:extLst>
              <a:ext uri="{FF2B5EF4-FFF2-40B4-BE49-F238E27FC236}">
                <a16:creationId xmlns:a16="http://schemas.microsoft.com/office/drawing/2014/main" id="{00F3E01D-C5AD-4830-BE11-C858216E4880}"/>
              </a:ext>
            </a:extLst>
          </p:cNvPr>
          <p:cNvSpPr txBox="1">
            <a:spLocks/>
          </p:cNvSpPr>
          <p:nvPr/>
        </p:nvSpPr>
        <p:spPr>
          <a:xfrm>
            <a:off x="4644008" y="1260894"/>
            <a:ext cx="4176891" cy="336286"/>
          </a:xfrm>
          <a:prstGeom prst="rect">
            <a:avLst/>
          </a:prstGeom>
        </p:spPr>
        <p:txBody>
          <a:bodyPr/>
          <a:lstStyle>
            <a:lvl1pPr marL="0" marR="0" indent="0" algn="r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it-IT" sz="4400" b="1" i="0" u="none" strike="noStrike" cap="none" spc="-264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  <a:lvl2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it-IT" sz="4400" b="1" i="0" u="none" strike="noStrike" cap="none" spc="-264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2pPr>
            <a:lvl3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it-IT" sz="4400" b="1" i="0" u="none" strike="noStrike" cap="none" spc="-264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3pPr>
            <a:lvl4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it-IT" sz="4400" b="1" i="0" u="none" strike="noStrike" cap="none" spc="-264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4pPr>
            <a:lvl5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it-IT" sz="4400" b="1" i="0" u="none" strike="noStrike" cap="none" spc="-264" normalizeH="0" baseline="0" dirty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5pPr>
            <a:lvl6pPr marL="26416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0988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5560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013200" marR="0" indent="-355600" algn="l" defTabSz="1828781" rtl="0" latinLnBrk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algn="l"/>
            <a:r>
              <a:rPr lang="it-IT" sz="1800" spc="0" noProof="1">
                <a:solidFill>
                  <a:srgbClr val="3F3F3E"/>
                </a:solidFill>
              </a:rPr>
              <a:t>Instalacja dla Grupy SMAT</a:t>
            </a:r>
          </a:p>
        </p:txBody>
      </p:sp>
    </p:spTree>
    <p:extLst>
      <p:ext uri="{BB962C8B-B14F-4D97-AF65-F5344CB8AC3E}">
        <p14:creationId xmlns:p14="http://schemas.microsoft.com/office/powerpoint/2010/main" val="411713373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EMA">
  <a:themeElements>
    <a:clrScheme name="2_Office Theme">
      <a:dk1>
        <a:srgbClr val="FFFFFF"/>
      </a:dk1>
      <a:lt1>
        <a:srgbClr val="FFFFFF"/>
      </a:lt1>
      <a:dk2>
        <a:srgbClr val="A7A7A7"/>
      </a:dk2>
      <a:lt2>
        <a:srgbClr val="535353"/>
      </a:lt2>
      <a:accent1>
        <a:srgbClr val="21A487"/>
      </a:accent1>
      <a:accent2>
        <a:srgbClr val="FF0000"/>
      </a:accent2>
      <a:accent3>
        <a:srgbClr val="FF6300"/>
      </a:accent3>
      <a:accent4>
        <a:srgbClr val="F9C000"/>
      </a:accent4>
      <a:accent5>
        <a:srgbClr val="47E434"/>
      </a:accent5>
      <a:accent6>
        <a:srgbClr val="7BC3E0"/>
      </a:accent6>
      <a:hlink>
        <a:srgbClr val="0000FF"/>
      </a:hlink>
      <a:folHlink>
        <a:srgbClr val="FF00FF"/>
      </a:folHlink>
    </a:clrScheme>
    <a:fontScheme name="2_Office Theme">
      <a:majorFont>
        <a:latin typeface="Helvetica"/>
        <a:ea typeface="Helvetica"/>
        <a:cs typeface="Helvetica"/>
      </a:majorFont>
      <a:minorFont>
        <a:latin typeface="Code Pro"/>
        <a:ea typeface="Code Pro"/>
        <a:cs typeface="Code Pro"/>
      </a:minorFont>
    </a:fontScheme>
    <a:fmtScheme name="2_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508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01600" dist="508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01600" dist="508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508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8" tIns="121918" rIns="121918" bIns="121918" numCol="1" spcCol="38100" rtlCol="0" anchor="ctr">
        <a:spAutoFit/>
      </a:bodyPr>
      <a:lstStyle>
        <a:defPPr marL="0" marR="0" indent="0" algn="l" defTabSz="12190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Code Pro Bold LC"/>
            <a:ea typeface="Code Pro Bold LC"/>
            <a:cs typeface="Code Pro Bold LC"/>
            <a:sym typeface="Code Pro Bold L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101600" dist="508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ln w="12700">
          <a:miter lim="400000"/>
        </a:ln>
        <a:extLst>
          <a:ext uri="{C572A759-6A51-4108-AA02-DFA0A04FC94B}">
            <ma14:wrappingTextBoxFlag xmlns:r="http://schemas.openxmlformats.org/officeDocument/2006/relationships" xmlns:p="http://schemas.openxmlformats.org/presentationml/2006/main" xmlns:ma14="http://schemas.microsoft.com/office/mac/drawingml/2011/main" xmlns:a14="http://schemas.microsoft.com/office/drawing/2010/main" xmlns:m="http://schemas.openxmlformats.org/officeDocument/2006/math" xmlns="" val="1"/>
          </a:ext>
        </a:extLst>
      </a:spPr>
      <a:bodyPr lIns="0" tIns="0" rIns="0" bIns="0" anchor="b">
        <a:normAutofit/>
      </a:bodyPr>
      <a:lstStyle>
        <a:defPPr algn="l">
          <a:defRPr dirty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2_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1A487"/>
      </a:accent1>
      <a:accent2>
        <a:srgbClr val="FF0000"/>
      </a:accent2>
      <a:accent3>
        <a:srgbClr val="FF6300"/>
      </a:accent3>
      <a:accent4>
        <a:srgbClr val="F9C000"/>
      </a:accent4>
      <a:accent5>
        <a:srgbClr val="47E434"/>
      </a:accent5>
      <a:accent6>
        <a:srgbClr val="7BC3E0"/>
      </a:accent6>
      <a:hlink>
        <a:srgbClr val="0000FF"/>
      </a:hlink>
      <a:folHlink>
        <a:srgbClr val="FF00FF"/>
      </a:folHlink>
    </a:clrScheme>
    <a:fontScheme name="2_Office Theme">
      <a:majorFont>
        <a:latin typeface="Helvetica"/>
        <a:ea typeface="Helvetica"/>
        <a:cs typeface="Helvetica"/>
      </a:majorFont>
      <a:minorFont>
        <a:latin typeface="Code Pro"/>
        <a:ea typeface="Code Pro"/>
        <a:cs typeface="Code Pro"/>
      </a:minorFont>
    </a:fontScheme>
    <a:fmtScheme name="2_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508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01600" dist="508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01600" dist="508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508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8" tIns="121918" rIns="121918" bIns="121918" numCol="1" spcCol="38100" rtlCol="0" anchor="ctr">
        <a:spAutoFit/>
      </a:bodyPr>
      <a:lstStyle>
        <a:defPPr marL="0" marR="0" indent="0" algn="l" defTabSz="12190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Code Pro Bold LC"/>
            <a:ea typeface="Code Pro Bold LC"/>
            <a:cs typeface="Code Pro Bold LC"/>
            <a:sym typeface="Code Pro Bold L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101600" dist="508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21918" tIns="121918" rIns="121918" bIns="121918" numCol="1" spcCol="38100" rtlCol="0" anchor="t">
        <a:spAutoFit/>
      </a:bodyPr>
      <a:lstStyle>
        <a:defPPr marL="0" marR="0" indent="0" algn="l" defTabSz="12190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Code Pro Bold LC"/>
            <a:ea typeface="Code Pro Bold LC"/>
            <a:cs typeface="Code Pro Bold LC"/>
            <a:sym typeface="Code Pro Bold L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D544C57D6769742A56C7BFD7409CF8D" ma:contentTypeVersion="5" ma:contentTypeDescription="Creare un nuovo documento." ma:contentTypeScope="" ma:versionID="5860ae7a1a7771ee44a6dda879d84fcc">
  <xsd:schema xmlns:xsd="http://www.w3.org/2001/XMLSchema" xmlns:xs="http://www.w3.org/2001/XMLSchema" xmlns:p="http://schemas.microsoft.com/office/2006/metadata/properties" xmlns:ns2="4b462ec7-13d2-499f-929e-b4dd044b5105" xmlns:ns3="4717b873-b066-4c48-abe3-4077ca9d9dac" targetNamespace="http://schemas.microsoft.com/office/2006/metadata/properties" ma:root="true" ma:fieldsID="8a9d0e77f2a62c0317bf5add1b36d144" ns2:_="" ns3:_="">
    <xsd:import namespace="4b462ec7-13d2-499f-929e-b4dd044b5105"/>
    <xsd:import namespace="4717b873-b066-4c48-abe3-4077ca9d9da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462ec7-13d2-499f-929e-b4dd044b51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17b873-b066-4c48-abe3-4077ca9d9da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D5557B4-4C35-4395-8AA1-39E5AC1C10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b462ec7-13d2-499f-929e-b4dd044b5105"/>
    <ds:schemaRef ds:uri="4717b873-b066-4c48-abe3-4077ca9d9d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9585BB9-CF52-4A8A-BC67-E5D9D002AA3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3EBD0C6-A69D-4A02-86FA-756CF49032E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5695</TotalTime>
  <Words>609</Words>
  <Application>Microsoft Macintosh PowerPoint</Application>
  <PresentationFormat>Pokaz na ekranie (16:9)</PresentationFormat>
  <Paragraphs>63</Paragraphs>
  <Slides>17</Slides>
  <Notes>15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24" baseType="lpstr">
      <vt:lpstr>Code Pro</vt:lpstr>
      <vt:lpstr>Code Pro Bold LC</vt:lpstr>
      <vt:lpstr>Arial</vt:lpstr>
      <vt:lpstr>Calibri</vt:lpstr>
      <vt:lpstr>Century Gothic</vt:lpstr>
      <vt:lpstr>Helvetica Neue Light</vt:lpstr>
      <vt:lpstr>TEMA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Perrone, Arianna (MLN-FCB)</dc:creator>
  <cp:lastModifiedBy>Piotr Kaczmarek</cp:lastModifiedBy>
  <cp:revision>111</cp:revision>
  <cp:lastPrinted>2020-11-19T16:59:41Z</cp:lastPrinted>
  <dcterms:created xsi:type="dcterms:W3CDTF">2020-07-09T15:11:53Z</dcterms:created>
  <dcterms:modified xsi:type="dcterms:W3CDTF">2020-11-20T07:38:58Z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21fc814-aabb-483a-a6eb-6f7ec4a1c551_Enabled">
    <vt:lpwstr>True</vt:lpwstr>
  </property>
  <property fmtid="{D5CDD505-2E9C-101B-9397-08002B2CF9AE}" pid="3" name="MSIP_Label_e21fc814-aabb-483a-a6eb-6f7ec4a1c551_SiteId">
    <vt:lpwstr>f69ee478-893c-4e36-b84b-36ae2a370928</vt:lpwstr>
  </property>
  <property fmtid="{D5CDD505-2E9C-101B-9397-08002B2CF9AE}" pid="4" name="MSIP_Label_e21fc814-aabb-483a-a6eb-6f7ec4a1c551_Owner">
    <vt:lpwstr>giorgio.barbareschi@fiorentini.com</vt:lpwstr>
  </property>
  <property fmtid="{D5CDD505-2E9C-101B-9397-08002B2CF9AE}" pid="5" name="MSIP_Label_e21fc814-aabb-483a-a6eb-6f7ec4a1c551_SetDate">
    <vt:lpwstr>2020-09-11T14:03:42.1842614Z</vt:lpwstr>
  </property>
  <property fmtid="{D5CDD505-2E9C-101B-9397-08002B2CF9AE}" pid="6" name="MSIP_Label_e21fc814-aabb-483a-a6eb-6f7ec4a1c551_Name">
    <vt:lpwstr>2 - Company Confidential</vt:lpwstr>
  </property>
  <property fmtid="{D5CDD505-2E9C-101B-9397-08002B2CF9AE}" pid="7" name="MSIP_Label_e21fc814-aabb-483a-a6eb-6f7ec4a1c551_Application">
    <vt:lpwstr>Microsoft Azure Information Protection</vt:lpwstr>
  </property>
  <property fmtid="{D5CDD505-2E9C-101B-9397-08002B2CF9AE}" pid="8" name="MSIP_Label_e21fc814-aabb-483a-a6eb-6f7ec4a1c551_ActionId">
    <vt:lpwstr>803662cf-756f-4ae2-829d-937d76ce7b4f</vt:lpwstr>
  </property>
  <property fmtid="{D5CDD505-2E9C-101B-9397-08002B2CF9AE}" pid="9" name="MSIP_Label_e21fc814-aabb-483a-a6eb-6f7ec4a1c551_Extended_MSFT_Method">
    <vt:lpwstr>Automatic</vt:lpwstr>
  </property>
  <property fmtid="{D5CDD505-2E9C-101B-9397-08002B2CF9AE}" pid="10" name="Sensitivity">
    <vt:lpwstr>2 - Company Confidential</vt:lpwstr>
  </property>
  <property fmtid="{D5CDD505-2E9C-101B-9397-08002B2CF9AE}" pid="11" name="ContentTypeId">
    <vt:lpwstr>0x0101003D544C57D6769742A56C7BFD7409CF8D</vt:lpwstr>
  </property>
</Properties>
</file>